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6" r:id="rId4"/>
    <p:sldId id="264" r:id="rId5"/>
    <p:sldId id="262" r:id="rId6"/>
    <p:sldId id="276" r:id="rId7"/>
    <p:sldId id="257" r:id="rId8"/>
    <p:sldId id="261" r:id="rId9"/>
    <p:sldId id="259" r:id="rId10"/>
    <p:sldId id="267" r:id="rId11"/>
    <p:sldId id="271" r:id="rId12"/>
    <p:sldId id="270" r:id="rId13"/>
    <p:sldId id="269" r:id="rId14"/>
    <p:sldId id="260" r:id="rId15"/>
    <p:sldId id="265" r:id="rId16"/>
    <p:sldId id="284" r:id="rId17"/>
    <p:sldId id="285" r:id="rId18"/>
    <p:sldId id="272" r:id="rId19"/>
    <p:sldId id="274" r:id="rId20"/>
    <p:sldId id="275" r:id="rId21"/>
    <p:sldId id="277" r:id="rId22"/>
    <p:sldId id="293" r:id="rId23"/>
    <p:sldId id="286" r:id="rId24"/>
    <p:sldId id="273" r:id="rId25"/>
    <p:sldId id="287" r:id="rId26"/>
    <p:sldId id="288" r:id="rId27"/>
    <p:sldId id="289" r:id="rId28"/>
    <p:sldId id="292" r:id="rId29"/>
    <p:sldId id="263" r:id="rId30"/>
    <p:sldId id="294" r:id="rId31"/>
    <p:sldId id="268" r:id="rId32"/>
    <p:sldId id="280" r:id="rId33"/>
    <p:sldId id="281"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6F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6451FE-CAEA-49C7-A22B-AA6E02FCA3E2}" v="39" dt="2023-07-06T15:06:21.8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97" autoAdjust="0"/>
    <p:restoredTop sz="94660"/>
  </p:normalViewPr>
  <p:slideViewPr>
    <p:cSldViewPr snapToGrid="0">
      <p:cViewPr varScale="1">
        <p:scale>
          <a:sx n="66" d="100"/>
          <a:sy n="66" d="100"/>
        </p:scale>
        <p:origin x="68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ine Bordua" userId="1e7f19c7-0bc8-47a6-9a0f-6a75c6746a2f" providerId="ADAL" clId="{3F6451FE-CAEA-49C7-A22B-AA6E02FCA3E2}"/>
    <pc:docChg chg="undo custSel addSld delSld modSld sldOrd">
      <pc:chgData name="Karine Bordua" userId="1e7f19c7-0bc8-47a6-9a0f-6a75c6746a2f" providerId="ADAL" clId="{3F6451FE-CAEA-49C7-A22B-AA6E02FCA3E2}" dt="2023-07-06T17:32:06.863" v="5569" actId="5793"/>
      <pc:docMkLst>
        <pc:docMk/>
      </pc:docMkLst>
      <pc:sldChg chg="modSp mod">
        <pc:chgData name="Karine Bordua" userId="1e7f19c7-0bc8-47a6-9a0f-6a75c6746a2f" providerId="ADAL" clId="{3F6451FE-CAEA-49C7-A22B-AA6E02FCA3E2}" dt="2023-07-05T16:15:56.922" v="5509" actId="27636"/>
        <pc:sldMkLst>
          <pc:docMk/>
          <pc:sldMk cId="3399828148" sldId="257"/>
        </pc:sldMkLst>
        <pc:spChg chg="mod">
          <ac:chgData name="Karine Bordua" userId="1e7f19c7-0bc8-47a6-9a0f-6a75c6746a2f" providerId="ADAL" clId="{3F6451FE-CAEA-49C7-A22B-AA6E02FCA3E2}" dt="2023-07-05T16:15:56.922" v="5509" actId="27636"/>
          <ac:spMkLst>
            <pc:docMk/>
            <pc:sldMk cId="3399828148" sldId="257"/>
            <ac:spMk id="3" creationId="{D6C1DD3D-E193-45CE-72F3-13AF934764CE}"/>
          </ac:spMkLst>
        </pc:spChg>
      </pc:sldChg>
      <pc:sldChg chg="modSp mod">
        <pc:chgData name="Karine Bordua" userId="1e7f19c7-0bc8-47a6-9a0f-6a75c6746a2f" providerId="ADAL" clId="{3F6451FE-CAEA-49C7-A22B-AA6E02FCA3E2}" dt="2023-07-05T16:09:28.196" v="5507" actId="20577"/>
        <pc:sldMkLst>
          <pc:docMk/>
          <pc:sldMk cId="3984238682" sldId="258"/>
        </pc:sldMkLst>
        <pc:spChg chg="mod">
          <ac:chgData name="Karine Bordua" userId="1e7f19c7-0bc8-47a6-9a0f-6a75c6746a2f" providerId="ADAL" clId="{3F6451FE-CAEA-49C7-A22B-AA6E02FCA3E2}" dt="2023-07-05T16:09:28.196" v="5507" actId="20577"/>
          <ac:spMkLst>
            <pc:docMk/>
            <pc:sldMk cId="3984238682" sldId="258"/>
            <ac:spMk id="3" creationId="{D6C1DD3D-E193-45CE-72F3-13AF934764CE}"/>
          </ac:spMkLst>
        </pc:spChg>
      </pc:sldChg>
      <pc:sldChg chg="modSp mod">
        <pc:chgData name="Karine Bordua" userId="1e7f19c7-0bc8-47a6-9a0f-6a75c6746a2f" providerId="ADAL" clId="{3F6451FE-CAEA-49C7-A22B-AA6E02FCA3E2}" dt="2023-06-16T16:24:51.139" v="1978" actId="20577"/>
        <pc:sldMkLst>
          <pc:docMk/>
          <pc:sldMk cId="2300077379" sldId="259"/>
        </pc:sldMkLst>
        <pc:spChg chg="mod">
          <ac:chgData name="Karine Bordua" userId="1e7f19c7-0bc8-47a6-9a0f-6a75c6746a2f" providerId="ADAL" clId="{3F6451FE-CAEA-49C7-A22B-AA6E02FCA3E2}" dt="2023-06-16T16:24:51.139" v="1978" actId="20577"/>
          <ac:spMkLst>
            <pc:docMk/>
            <pc:sldMk cId="2300077379" sldId="259"/>
            <ac:spMk id="3" creationId="{D6C1DD3D-E193-45CE-72F3-13AF934764CE}"/>
          </ac:spMkLst>
        </pc:spChg>
      </pc:sldChg>
      <pc:sldChg chg="addSp modSp mod ord setBg">
        <pc:chgData name="Karine Bordua" userId="1e7f19c7-0bc8-47a6-9a0f-6a75c6746a2f" providerId="ADAL" clId="{3F6451FE-CAEA-49C7-A22B-AA6E02FCA3E2}" dt="2023-07-06T17:32:06.863" v="5569" actId="5793"/>
        <pc:sldMkLst>
          <pc:docMk/>
          <pc:sldMk cId="3631207641" sldId="260"/>
        </pc:sldMkLst>
        <pc:spChg chg="mod">
          <ac:chgData name="Karine Bordua" userId="1e7f19c7-0bc8-47a6-9a0f-6a75c6746a2f" providerId="ADAL" clId="{3F6451FE-CAEA-49C7-A22B-AA6E02FCA3E2}" dt="2023-07-06T17:32:06.863" v="5569" actId="5793"/>
          <ac:spMkLst>
            <pc:docMk/>
            <pc:sldMk cId="3631207641" sldId="260"/>
            <ac:spMk id="3" creationId="{D6C1DD3D-E193-45CE-72F3-13AF934764CE}"/>
          </ac:spMkLst>
        </pc:spChg>
        <pc:spChg chg="mod">
          <ac:chgData name="Karine Bordua" userId="1e7f19c7-0bc8-47a6-9a0f-6a75c6746a2f" providerId="ADAL" clId="{3F6451FE-CAEA-49C7-A22B-AA6E02FCA3E2}" dt="2023-07-06T15:19:56.570" v="5554" actId="26606"/>
          <ac:spMkLst>
            <pc:docMk/>
            <pc:sldMk cId="3631207641" sldId="260"/>
            <ac:spMk id="7" creationId="{DCF8D07F-1F18-E5BF-FA84-8ADA612C4C9B}"/>
          </ac:spMkLst>
        </pc:spChg>
        <pc:spChg chg="add">
          <ac:chgData name="Karine Bordua" userId="1e7f19c7-0bc8-47a6-9a0f-6a75c6746a2f" providerId="ADAL" clId="{3F6451FE-CAEA-49C7-A22B-AA6E02FCA3E2}" dt="2023-07-06T15:19:56.570" v="5554" actId="26606"/>
          <ac:spMkLst>
            <pc:docMk/>
            <pc:sldMk cId="3631207641" sldId="260"/>
            <ac:spMk id="12" creationId="{79BB35BC-D5C2-4C8B-A22A-A71E6191913B}"/>
          </ac:spMkLst>
        </pc:spChg>
        <pc:picChg chg="mod">
          <ac:chgData name="Karine Bordua" userId="1e7f19c7-0bc8-47a6-9a0f-6a75c6746a2f" providerId="ADAL" clId="{3F6451FE-CAEA-49C7-A22B-AA6E02FCA3E2}" dt="2023-07-06T15:19:56.570" v="5554" actId="26606"/>
          <ac:picMkLst>
            <pc:docMk/>
            <pc:sldMk cId="3631207641" sldId="260"/>
            <ac:picMk id="5" creationId="{A7F3DFFB-8C9D-BD07-5FBF-0987D139F44C}"/>
          </ac:picMkLst>
        </pc:picChg>
      </pc:sldChg>
      <pc:sldChg chg="modSp mod">
        <pc:chgData name="Karine Bordua" userId="1e7f19c7-0bc8-47a6-9a0f-6a75c6746a2f" providerId="ADAL" clId="{3F6451FE-CAEA-49C7-A22B-AA6E02FCA3E2}" dt="2023-06-14T17:26:33.689" v="33" actId="20577"/>
        <pc:sldMkLst>
          <pc:docMk/>
          <pc:sldMk cId="106751670" sldId="261"/>
        </pc:sldMkLst>
        <pc:spChg chg="mod">
          <ac:chgData name="Karine Bordua" userId="1e7f19c7-0bc8-47a6-9a0f-6a75c6746a2f" providerId="ADAL" clId="{3F6451FE-CAEA-49C7-A22B-AA6E02FCA3E2}" dt="2023-06-14T17:26:33.689" v="33" actId="20577"/>
          <ac:spMkLst>
            <pc:docMk/>
            <pc:sldMk cId="106751670" sldId="261"/>
            <ac:spMk id="3" creationId="{D6C1DD3D-E193-45CE-72F3-13AF934764CE}"/>
          </ac:spMkLst>
        </pc:spChg>
      </pc:sldChg>
      <pc:sldChg chg="modSp mod">
        <pc:chgData name="Karine Bordua" userId="1e7f19c7-0bc8-47a6-9a0f-6a75c6746a2f" providerId="ADAL" clId="{3F6451FE-CAEA-49C7-A22B-AA6E02FCA3E2}" dt="2023-07-05T15:19:58.140" v="5290"/>
        <pc:sldMkLst>
          <pc:docMk/>
          <pc:sldMk cId="3419660106" sldId="262"/>
        </pc:sldMkLst>
        <pc:spChg chg="mod">
          <ac:chgData name="Karine Bordua" userId="1e7f19c7-0bc8-47a6-9a0f-6a75c6746a2f" providerId="ADAL" clId="{3F6451FE-CAEA-49C7-A22B-AA6E02FCA3E2}" dt="2023-07-05T15:19:58.140" v="5290"/>
          <ac:spMkLst>
            <pc:docMk/>
            <pc:sldMk cId="3419660106" sldId="262"/>
            <ac:spMk id="4" creationId="{FFFC67DB-2984-1BDA-60A4-2BEEBDFB55F9}"/>
          </ac:spMkLst>
        </pc:spChg>
      </pc:sldChg>
      <pc:sldChg chg="modSp mod">
        <pc:chgData name="Karine Bordua" userId="1e7f19c7-0bc8-47a6-9a0f-6a75c6746a2f" providerId="ADAL" clId="{3F6451FE-CAEA-49C7-A22B-AA6E02FCA3E2}" dt="2023-06-19T05:31:08.731" v="4566" actId="20577"/>
        <pc:sldMkLst>
          <pc:docMk/>
          <pc:sldMk cId="390940675" sldId="263"/>
        </pc:sldMkLst>
        <pc:spChg chg="mod">
          <ac:chgData name="Karine Bordua" userId="1e7f19c7-0bc8-47a6-9a0f-6a75c6746a2f" providerId="ADAL" clId="{3F6451FE-CAEA-49C7-A22B-AA6E02FCA3E2}" dt="2023-06-19T05:31:08.731" v="4566" actId="20577"/>
          <ac:spMkLst>
            <pc:docMk/>
            <pc:sldMk cId="390940675" sldId="263"/>
            <ac:spMk id="3" creationId="{D6C1DD3D-E193-45CE-72F3-13AF934764CE}"/>
          </ac:spMkLst>
        </pc:spChg>
        <pc:spChg chg="mod">
          <ac:chgData name="Karine Bordua" userId="1e7f19c7-0bc8-47a6-9a0f-6a75c6746a2f" providerId="ADAL" clId="{3F6451FE-CAEA-49C7-A22B-AA6E02FCA3E2}" dt="2023-06-19T05:30:45.125" v="4561" actId="20577"/>
          <ac:spMkLst>
            <pc:docMk/>
            <pc:sldMk cId="390940675" sldId="263"/>
            <ac:spMk id="7" creationId="{DCF8D07F-1F18-E5BF-FA84-8ADA612C4C9B}"/>
          </ac:spMkLst>
        </pc:spChg>
      </pc:sldChg>
      <pc:sldChg chg="modSp mod">
        <pc:chgData name="Karine Bordua" userId="1e7f19c7-0bc8-47a6-9a0f-6a75c6746a2f" providerId="ADAL" clId="{3F6451FE-CAEA-49C7-A22B-AA6E02FCA3E2}" dt="2023-06-14T17:24:21.364" v="1" actId="1076"/>
        <pc:sldMkLst>
          <pc:docMk/>
          <pc:sldMk cId="2673140686" sldId="264"/>
        </pc:sldMkLst>
        <pc:spChg chg="mod">
          <ac:chgData name="Karine Bordua" userId="1e7f19c7-0bc8-47a6-9a0f-6a75c6746a2f" providerId="ADAL" clId="{3F6451FE-CAEA-49C7-A22B-AA6E02FCA3E2}" dt="2023-06-14T17:24:18.271" v="0" actId="1076"/>
          <ac:spMkLst>
            <pc:docMk/>
            <pc:sldMk cId="2673140686" sldId="264"/>
            <ac:spMk id="3" creationId="{D6C1DD3D-E193-45CE-72F3-13AF934764CE}"/>
          </ac:spMkLst>
        </pc:spChg>
        <pc:spChg chg="mod">
          <ac:chgData name="Karine Bordua" userId="1e7f19c7-0bc8-47a6-9a0f-6a75c6746a2f" providerId="ADAL" clId="{3F6451FE-CAEA-49C7-A22B-AA6E02FCA3E2}" dt="2023-06-14T17:24:21.364" v="1" actId="1076"/>
          <ac:spMkLst>
            <pc:docMk/>
            <pc:sldMk cId="2673140686" sldId="264"/>
            <ac:spMk id="7" creationId="{DCF8D07F-1F18-E5BF-FA84-8ADA612C4C9B}"/>
          </ac:spMkLst>
        </pc:spChg>
      </pc:sldChg>
      <pc:sldChg chg="modSp mod">
        <pc:chgData name="Karine Bordua" userId="1e7f19c7-0bc8-47a6-9a0f-6a75c6746a2f" providerId="ADAL" clId="{3F6451FE-CAEA-49C7-A22B-AA6E02FCA3E2}" dt="2023-07-05T14:40:46.734" v="5141" actId="20577"/>
        <pc:sldMkLst>
          <pc:docMk/>
          <pc:sldMk cId="630286247" sldId="265"/>
        </pc:sldMkLst>
        <pc:spChg chg="mod">
          <ac:chgData name="Karine Bordua" userId="1e7f19c7-0bc8-47a6-9a0f-6a75c6746a2f" providerId="ADAL" clId="{3F6451FE-CAEA-49C7-A22B-AA6E02FCA3E2}" dt="2023-07-05T14:40:46.734" v="5141" actId="20577"/>
          <ac:spMkLst>
            <pc:docMk/>
            <pc:sldMk cId="630286247" sldId="265"/>
            <ac:spMk id="3" creationId="{D6C1DD3D-E193-45CE-72F3-13AF934764CE}"/>
          </ac:spMkLst>
        </pc:spChg>
      </pc:sldChg>
      <pc:sldChg chg="modSp mod">
        <pc:chgData name="Karine Bordua" userId="1e7f19c7-0bc8-47a6-9a0f-6a75c6746a2f" providerId="ADAL" clId="{3F6451FE-CAEA-49C7-A22B-AA6E02FCA3E2}" dt="2023-07-05T14:25:17.375" v="4971" actId="20577"/>
        <pc:sldMkLst>
          <pc:docMk/>
          <pc:sldMk cId="314925142" sldId="266"/>
        </pc:sldMkLst>
        <pc:spChg chg="mod">
          <ac:chgData name="Karine Bordua" userId="1e7f19c7-0bc8-47a6-9a0f-6a75c6746a2f" providerId="ADAL" clId="{3F6451FE-CAEA-49C7-A22B-AA6E02FCA3E2}" dt="2023-07-05T14:25:17.375" v="4971" actId="20577"/>
          <ac:spMkLst>
            <pc:docMk/>
            <pc:sldMk cId="314925142" sldId="266"/>
            <ac:spMk id="7" creationId="{DCF8D07F-1F18-E5BF-FA84-8ADA612C4C9B}"/>
          </ac:spMkLst>
        </pc:spChg>
      </pc:sldChg>
      <pc:sldChg chg="modSp mod ord">
        <pc:chgData name="Karine Bordua" userId="1e7f19c7-0bc8-47a6-9a0f-6a75c6746a2f" providerId="ADAL" clId="{3F6451FE-CAEA-49C7-A22B-AA6E02FCA3E2}" dt="2023-07-05T16:29:11.079" v="5527"/>
        <pc:sldMkLst>
          <pc:docMk/>
          <pc:sldMk cId="2802750983" sldId="267"/>
        </pc:sldMkLst>
        <pc:spChg chg="mod">
          <ac:chgData name="Karine Bordua" userId="1e7f19c7-0bc8-47a6-9a0f-6a75c6746a2f" providerId="ADAL" clId="{3F6451FE-CAEA-49C7-A22B-AA6E02FCA3E2}" dt="2023-06-14T17:50:22.568" v="424" actId="20577"/>
          <ac:spMkLst>
            <pc:docMk/>
            <pc:sldMk cId="2802750983" sldId="267"/>
            <ac:spMk id="3" creationId="{D6C1DD3D-E193-45CE-72F3-13AF934764CE}"/>
          </ac:spMkLst>
        </pc:spChg>
      </pc:sldChg>
      <pc:sldChg chg="modSp mod ord">
        <pc:chgData name="Karine Bordua" userId="1e7f19c7-0bc8-47a6-9a0f-6a75c6746a2f" providerId="ADAL" clId="{3F6451FE-CAEA-49C7-A22B-AA6E02FCA3E2}" dt="2023-07-05T16:01:59.877" v="5466" actId="207"/>
        <pc:sldMkLst>
          <pc:docMk/>
          <pc:sldMk cId="3900249715" sldId="268"/>
        </pc:sldMkLst>
        <pc:spChg chg="mod">
          <ac:chgData name="Karine Bordua" userId="1e7f19c7-0bc8-47a6-9a0f-6a75c6746a2f" providerId="ADAL" clId="{3F6451FE-CAEA-49C7-A22B-AA6E02FCA3E2}" dt="2023-07-05T16:01:59.877" v="5466" actId="207"/>
          <ac:spMkLst>
            <pc:docMk/>
            <pc:sldMk cId="3900249715" sldId="268"/>
            <ac:spMk id="3" creationId="{D6C1DD3D-E193-45CE-72F3-13AF934764CE}"/>
          </ac:spMkLst>
        </pc:spChg>
        <pc:spChg chg="mod">
          <ac:chgData name="Karine Bordua" userId="1e7f19c7-0bc8-47a6-9a0f-6a75c6746a2f" providerId="ADAL" clId="{3F6451FE-CAEA-49C7-A22B-AA6E02FCA3E2}" dt="2023-06-16T05:55:55.141" v="1864" actId="14100"/>
          <ac:spMkLst>
            <pc:docMk/>
            <pc:sldMk cId="3900249715" sldId="268"/>
            <ac:spMk id="7" creationId="{DCF8D07F-1F18-E5BF-FA84-8ADA612C4C9B}"/>
          </ac:spMkLst>
        </pc:spChg>
      </pc:sldChg>
      <pc:sldChg chg="modSp mod ord">
        <pc:chgData name="Karine Bordua" userId="1e7f19c7-0bc8-47a6-9a0f-6a75c6746a2f" providerId="ADAL" clId="{3F6451FE-CAEA-49C7-A22B-AA6E02FCA3E2}" dt="2023-07-05T19:31:49.862" v="5535"/>
        <pc:sldMkLst>
          <pc:docMk/>
          <pc:sldMk cId="1617074281" sldId="269"/>
        </pc:sldMkLst>
        <pc:spChg chg="mod">
          <ac:chgData name="Karine Bordua" userId="1e7f19c7-0bc8-47a6-9a0f-6a75c6746a2f" providerId="ADAL" clId="{3F6451FE-CAEA-49C7-A22B-AA6E02FCA3E2}" dt="2023-06-14T17:49:16.355" v="406" actId="113"/>
          <ac:spMkLst>
            <pc:docMk/>
            <pc:sldMk cId="1617074281" sldId="269"/>
            <ac:spMk id="3" creationId="{D6C1DD3D-E193-45CE-72F3-13AF934764CE}"/>
          </ac:spMkLst>
        </pc:spChg>
      </pc:sldChg>
      <pc:sldChg chg="modSp mod ord">
        <pc:chgData name="Karine Bordua" userId="1e7f19c7-0bc8-47a6-9a0f-6a75c6746a2f" providerId="ADAL" clId="{3F6451FE-CAEA-49C7-A22B-AA6E02FCA3E2}" dt="2023-07-05T16:27:52.595" v="5513"/>
        <pc:sldMkLst>
          <pc:docMk/>
          <pc:sldMk cId="97676807" sldId="270"/>
        </pc:sldMkLst>
        <pc:spChg chg="mod">
          <ac:chgData name="Karine Bordua" userId="1e7f19c7-0bc8-47a6-9a0f-6a75c6746a2f" providerId="ADAL" clId="{3F6451FE-CAEA-49C7-A22B-AA6E02FCA3E2}" dt="2023-06-14T17:46:01.129" v="393" actId="20577"/>
          <ac:spMkLst>
            <pc:docMk/>
            <pc:sldMk cId="97676807" sldId="270"/>
            <ac:spMk id="3" creationId="{D6C1DD3D-E193-45CE-72F3-13AF934764CE}"/>
          </ac:spMkLst>
        </pc:spChg>
      </pc:sldChg>
      <pc:sldChg chg="modSp mod ord">
        <pc:chgData name="Karine Bordua" userId="1e7f19c7-0bc8-47a6-9a0f-6a75c6746a2f" providerId="ADAL" clId="{3F6451FE-CAEA-49C7-A22B-AA6E02FCA3E2}" dt="2023-07-05T16:28:13.069" v="5517"/>
        <pc:sldMkLst>
          <pc:docMk/>
          <pc:sldMk cId="4138120820" sldId="271"/>
        </pc:sldMkLst>
        <pc:spChg chg="mod">
          <ac:chgData name="Karine Bordua" userId="1e7f19c7-0bc8-47a6-9a0f-6a75c6746a2f" providerId="ADAL" clId="{3F6451FE-CAEA-49C7-A22B-AA6E02FCA3E2}" dt="2023-06-14T17:52:15.098" v="431" actId="20577"/>
          <ac:spMkLst>
            <pc:docMk/>
            <pc:sldMk cId="4138120820" sldId="271"/>
            <ac:spMk id="3" creationId="{D6C1DD3D-E193-45CE-72F3-13AF934764CE}"/>
          </ac:spMkLst>
        </pc:spChg>
      </pc:sldChg>
      <pc:sldChg chg="modSp mod">
        <pc:chgData name="Karine Bordua" userId="1e7f19c7-0bc8-47a6-9a0f-6a75c6746a2f" providerId="ADAL" clId="{3F6451FE-CAEA-49C7-A22B-AA6E02FCA3E2}" dt="2023-07-05T15:45:03.089" v="5331" actId="20577"/>
        <pc:sldMkLst>
          <pc:docMk/>
          <pc:sldMk cId="1233576939" sldId="272"/>
        </pc:sldMkLst>
        <pc:spChg chg="mod">
          <ac:chgData name="Karine Bordua" userId="1e7f19c7-0bc8-47a6-9a0f-6a75c6746a2f" providerId="ADAL" clId="{3F6451FE-CAEA-49C7-A22B-AA6E02FCA3E2}" dt="2023-07-05T15:45:03.089" v="5331" actId="20577"/>
          <ac:spMkLst>
            <pc:docMk/>
            <pc:sldMk cId="1233576939" sldId="272"/>
            <ac:spMk id="3" creationId="{D6C1DD3D-E193-45CE-72F3-13AF934764CE}"/>
          </ac:spMkLst>
        </pc:spChg>
      </pc:sldChg>
      <pc:sldChg chg="modSp mod ord">
        <pc:chgData name="Karine Bordua" userId="1e7f19c7-0bc8-47a6-9a0f-6a75c6746a2f" providerId="ADAL" clId="{3F6451FE-CAEA-49C7-A22B-AA6E02FCA3E2}" dt="2023-07-05T15:07:25.510" v="5267"/>
        <pc:sldMkLst>
          <pc:docMk/>
          <pc:sldMk cId="336319222" sldId="273"/>
        </pc:sldMkLst>
        <pc:spChg chg="mod">
          <ac:chgData name="Karine Bordua" userId="1e7f19c7-0bc8-47a6-9a0f-6a75c6746a2f" providerId="ADAL" clId="{3F6451FE-CAEA-49C7-A22B-AA6E02FCA3E2}" dt="2023-06-16T05:29:00.844" v="1533" actId="27636"/>
          <ac:spMkLst>
            <pc:docMk/>
            <pc:sldMk cId="336319222" sldId="273"/>
            <ac:spMk id="3" creationId="{D6C1DD3D-E193-45CE-72F3-13AF934764CE}"/>
          </ac:spMkLst>
        </pc:spChg>
        <pc:spChg chg="mod">
          <ac:chgData name="Karine Bordua" userId="1e7f19c7-0bc8-47a6-9a0f-6a75c6746a2f" providerId="ADAL" clId="{3F6451FE-CAEA-49C7-A22B-AA6E02FCA3E2}" dt="2023-06-16T05:15:59.671" v="1492" actId="1076"/>
          <ac:spMkLst>
            <pc:docMk/>
            <pc:sldMk cId="336319222" sldId="273"/>
            <ac:spMk id="7" creationId="{DCF8D07F-1F18-E5BF-FA84-8ADA612C4C9B}"/>
          </ac:spMkLst>
        </pc:spChg>
      </pc:sldChg>
      <pc:sldChg chg="modSp mod">
        <pc:chgData name="Karine Bordua" userId="1e7f19c7-0bc8-47a6-9a0f-6a75c6746a2f" providerId="ADAL" clId="{3F6451FE-CAEA-49C7-A22B-AA6E02FCA3E2}" dt="2023-06-19T05:02:44.768" v="3845" actId="20577"/>
        <pc:sldMkLst>
          <pc:docMk/>
          <pc:sldMk cId="2769970146" sldId="274"/>
        </pc:sldMkLst>
        <pc:spChg chg="mod">
          <ac:chgData name="Karine Bordua" userId="1e7f19c7-0bc8-47a6-9a0f-6a75c6746a2f" providerId="ADAL" clId="{3F6451FE-CAEA-49C7-A22B-AA6E02FCA3E2}" dt="2023-06-19T05:02:44.768" v="3845" actId="20577"/>
          <ac:spMkLst>
            <pc:docMk/>
            <pc:sldMk cId="2769970146" sldId="274"/>
            <ac:spMk id="3" creationId="{D6C1DD3D-E193-45CE-72F3-13AF934764CE}"/>
          </ac:spMkLst>
        </pc:spChg>
      </pc:sldChg>
      <pc:sldChg chg="modSp mod">
        <pc:chgData name="Karine Bordua" userId="1e7f19c7-0bc8-47a6-9a0f-6a75c6746a2f" providerId="ADAL" clId="{3F6451FE-CAEA-49C7-A22B-AA6E02FCA3E2}" dt="2023-06-19T05:05:14.192" v="3876" actId="27636"/>
        <pc:sldMkLst>
          <pc:docMk/>
          <pc:sldMk cId="1549501520" sldId="275"/>
        </pc:sldMkLst>
        <pc:spChg chg="mod">
          <ac:chgData name="Karine Bordua" userId="1e7f19c7-0bc8-47a6-9a0f-6a75c6746a2f" providerId="ADAL" clId="{3F6451FE-CAEA-49C7-A22B-AA6E02FCA3E2}" dt="2023-06-19T05:05:14.192" v="3876" actId="27636"/>
          <ac:spMkLst>
            <pc:docMk/>
            <pc:sldMk cId="1549501520" sldId="275"/>
            <ac:spMk id="3" creationId="{D6C1DD3D-E193-45CE-72F3-13AF934764CE}"/>
          </ac:spMkLst>
        </pc:spChg>
        <pc:spChg chg="mod">
          <ac:chgData name="Karine Bordua" userId="1e7f19c7-0bc8-47a6-9a0f-6a75c6746a2f" providerId="ADAL" clId="{3F6451FE-CAEA-49C7-A22B-AA6E02FCA3E2}" dt="2023-06-19T05:05:03.573" v="3872" actId="1076"/>
          <ac:spMkLst>
            <pc:docMk/>
            <pc:sldMk cId="1549501520" sldId="275"/>
            <ac:spMk id="7" creationId="{DCF8D07F-1F18-E5BF-FA84-8ADA612C4C9B}"/>
          </ac:spMkLst>
        </pc:spChg>
      </pc:sldChg>
      <pc:sldChg chg="modSp mod ord">
        <pc:chgData name="Karine Bordua" userId="1e7f19c7-0bc8-47a6-9a0f-6a75c6746a2f" providerId="ADAL" clId="{3F6451FE-CAEA-49C7-A22B-AA6E02FCA3E2}" dt="2023-07-05T14:32:49.133" v="5095" actId="20577"/>
        <pc:sldMkLst>
          <pc:docMk/>
          <pc:sldMk cId="2669904223" sldId="276"/>
        </pc:sldMkLst>
        <pc:spChg chg="mod">
          <ac:chgData name="Karine Bordua" userId="1e7f19c7-0bc8-47a6-9a0f-6a75c6746a2f" providerId="ADAL" clId="{3F6451FE-CAEA-49C7-A22B-AA6E02FCA3E2}" dt="2023-07-05T14:32:49.133" v="5095" actId="20577"/>
          <ac:spMkLst>
            <pc:docMk/>
            <pc:sldMk cId="2669904223" sldId="276"/>
            <ac:spMk id="3" creationId="{D6C1DD3D-E193-45CE-72F3-13AF934764CE}"/>
          </ac:spMkLst>
        </pc:spChg>
        <pc:spChg chg="mod">
          <ac:chgData name="Karine Bordua" userId="1e7f19c7-0bc8-47a6-9a0f-6a75c6746a2f" providerId="ADAL" clId="{3F6451FE-CAEA-49C7-A22B-AA6E02FCA3E2}" dt="2023-06-16T03:49:46.461" v="986" actId="2711"/>
          <ac:spMkLst>
            <pc:docMk/>
            <pc:sldMk cId="2669904223" sldId="276"/>
            <ac:spMk id="7" creationId="{DCF8D07F-1F18-E5BF-FA84-8ADA612C4C9B}"/>
          </ac:spMkLst>
        </pc:spChg>
      </pc:sldChg>
      <pc:sldChg chg="modSp mod ord">
        <pc:chgData name="Karine Bordua" userId="1e7f19c7-0bc8-47a6-9a0f-6a75c6746a2f" providerId="ADAL" clId="{3F6451FE-CAEA-49C7-A22B-AA6E02FCA3E2}" dt="2023-07-05T15:48:39.510" v="5380" actId="20577"/>
        <pc:sldMkLst>
          <pc:docMk/>
          <pc:sldMk cId="1755802240" sldId="277"/>
        </pc:sldMkLst>
        <pc:spChg chg="mod">
          <ac:chgData name="Karine Bordua" userId="1e7f19c7-0bc8-47a6-9a0f-6a75c6746a2f" providerId="ADAL" clId="{3F6451FE-CAEA-49C7-A22B-AA6E02FCA3E2}" dt="2023-07-05T15:48:39.510" v="5380" actId="20577"/>
          <ac:spMkLst>
            <pc:docMk/>
            <pc:sldMk cId="1755802240" sldId="277"/>
            <ac:spMk id="3" creationId="{D6C1DD3D-E193-45CE-72F3-13AF934764CE}"/>
          </ac:spMkLst>
        </pc:spChg>
        <pc:spChg chg="mod">
          <ac:chgData name="Karine Bordua" userId="1e7f19c7-0bc8-47a6-9a0f-6a75c6746a2f" providerId="ADAL" clId="{3F6451FE-CAEA-49C7-A22B-AA6E02FCA3E2}" dt="2023-06-19T05:06:06.615" v="3906" actId="20577"/>
          <ac:spMkLst>
            <pc:docMk/>
            <pc:sldMk cId="1755802240" sldId="277"/>
            <ac:spMk id="7" creationId="{DCF8D07F-1F18-E5BF-FA84-8ADA612C4C9B}"/>
          </ac:spMkLst>
        </pc:spChg>
      </pc:sldChg>
      <pc:sldChg chg="modSp del mod ord">
        <pc:chgData name="Karine Bordua" userId="1e7f19c7-0bc8-47a6-9a0f-6a75c6746a2f" providerId="ADAL" clId="{3F6451FE-CAEA-49C7-A22B-AA6E02FCA3E2}" dt="2023-06-16T05:34:08.698" v="1648" actId="2696"/>
        <pc:sldMkLst>
          <pc:docMk/>
          <pc:sldMk cId="3601843116" sldId="278"/>
        </pc:sldMkLst>
        <pc:spChg chg="mod">
          <ac:chgData name="Karine Bordua" userId="1e7f19c7-0bc8-47a6-9a0f-6a75c6746a2f" providerId="ADAL" clId="{3F6451FE-CAEA-49C7-A22B-AA6E02FCA3E2}" dt="2023-06-16T05:34:02.649" v="1647" actId="6549"/>
          <ac:spMkLst>
            <pc:docMk/>
            <pc:sldMk cId="3601843116" sldId="278"/>
            <ac:spMk id="3" creationId="{D6C1DD3D-E193-45CE-72F3-13AF934764CE}"/>
          </ac:spMkLst>
        </pc:spChg>
        <pc:spChg chg="mod">
          <ac:chgData name="Karine Bordua" userId="1e7f19c7-0bc8-47a6-9a0f-6a75c6746a2f" providerId="ADAL" clId="{3F6451FE-CAEA-49C7-A22B-AA6E02FCA3E2}" dt="2023-06-16T05:29:25.225" v="1553" actId="20577"/>
          <ac:spMkLst>
            <pc:docMk/>
            <pc:sldMk cId="3601843116" sldId="278"/>
            <ac:spMk id="7" creationId="{DCF8D07F-1F18-E5BF-FA84-8ADA612C4C9B}"/>
          </ac:spMkLst>
        </pc:spChg>
      </pc:sldChg>
      <pc:sldChg chg="del">
        <pc:chgData name="Karine Bordua" userId="1e7f19c7-0bc8-47a6-9a0f-6a75c6746a2f" providerId="ADAL" clId="{3F6451FE-CAEA-49C7-A22B-AA6E02FCA3E2}" dt="2023-06-16T05:33:11.662" v="1645" actId="2696"/>
        <pc:sldMkLst>
          <pc:docMk/>
          <pc:sldMk cId="856563861" sldId="279"/>
        </pc:sldMkLst>
      </pc:sldChg>
      <pc:sldChg chg="modSp mod">
        <pc:chgData name="Karine Bordua" userId="1e7f19c7-0bc8-47a6-9a0f-6a75c6746a2f" providerId="ADAL" clId="{3F6451FE-CAEA-49C7-A22B-AA6E02FCA3E2}" dt="2023-07-05T16:01:32.908" v="5465" actId="20577"/>
        <pc:sldMkLst>
          <pc:docMk/>
          <pc:sldMk cId="1398020103" sldId="280"/>
        </pc:sldMkLst>
        <pc:spChg chg="mod">
          <ac:chgData name="Karine Bordua" userId="1e7f19c7-0bc8-47a6-9a0f-6a75c6746a2f" providerId="ADAL" clId="{3F6451FE-CAEA-49C7-A22B-AA6E02FCA3E2}" dt="2023-07-05T16:01:32.908" v="5465" actId="20577"/>
          <ac:spMkLst>
            <pc:docMk/>
            <pc:sldMk cId="1398020103" sldId="280"/>
            <ac:spMk id="3" creationId="{D6C1DD3D-E193-45CE-72F3-13AF934764CE}"/>
          </ac:spMkLst>
        </pc:spChg>
        <pc:spChg chg="mod">
          <ac:chgData name="Karine Bordua" userId="1e7f19c7-0bc8-47a6-9a0f-6a75c6746a2f" providerId="ADAL" clId="{3F6451FE-CAEA-49C7-A22B-AA6E02FCA3E2}" dt="2023-06-16T03:56:47.492" v="1032" actId="255"/>
          <ac:spMkLst>
            <pc:docMk/>
            <pc:sldMk cId="1398020103" sldId="280"/>
            <ac:spMk id="7" creationId="{DCF8D07F-1F18-E5BF-FA84-8ADA612C4C9B}"/>
          </ac:spMkLst>
        </pc:spChg>
      </pc:sldChg>
      <pc:sldChg chg="delSp modSp mod">
        <pc:chgData name="Karine Bordua" userId="1e7f19c7-0bc8-47a6-9a0f-6a75c6746a2f" providerId="ADAL" clId="{3F6451FE-CAEA-49C7-A22B-AA6E02FCA3E2}" dt="2023-07-06T15:06:17" v="5553" actId="20577"/>
        <pc:sldMkLst>
          <pc:docMk/>
          <pc:sldMk cId="997527157" sldId="281"/>
        </pc:sldMkLst>
        <pc:spChg chg="del">
          <ac:chgData name="Karine Bordua" userId="1e7f19c7-0bc8-47a6-9a0f-6a75c6746a2f" providerId="ADAL" clId="{3F6451FE-CAEA-49C7-A22B-AA6E02FCA3E2}" dt="2023-06-16T03:56:12.208" v="1017" actId="478"/>
          <ac:spMkLst>
            <pc:docMk/>
            <pc:sldMk cId="997527157" sldId="281"/>
            <ac:spMk id="3" creationId="{D6C1DD3D-E193-45CE-72F3-13AF934764CE}"/>
          </ac:spMkLst>
        </pc:spChg>
        <pc:spChg chg="mod">
          <ac:chgData name="Karine Bordua" userId="1e7f19c7-0bc8-47a6-9a0f-6a75c6746a2f" providerId="ADAL" clId="{3F6451FE-CAEA-49C7-A22B-AA6E02FCA3E2}" dt="2023-07-06T15:06:17" v="5553" actId="20577"/>
          <ac:spMkLst>
            <pc:docMk/>
            <pc:sldMk cId="997527157" sldId="281"/>
            <ac:spMk id="7" creationId="{DCF8D07F-1F18-E5BF-FA84-8ADA612C4C9B}"/>
          </ac:spMkLst>
        </pc:spChg>
        <pc:picChg chg="mod">
          <ac:chgData name="Karine Bordua" userId="1e7f19c7-0bc8-47a6-9a0f-6a75c6746a2f" providerId="ADAL" clId="{3F6451FE-CAEA-49C7-A22B-AA6E02FCA3E2}" dt="2023-07-05T21:48:58.744" v="5550" actId="14100"/>
          <ac:picMkLst>
            <pc:docMk/>
            <pc:sldMk cId="997527157" sldId="281"/>
            <ac:picMk id="5" creationId="{A7F3DFFB-8C9D-BD07-5FBF-0987D139F44C}"/>
          </ac:picMkLst>
        </pc:picChg>
      </pc:sldChg>
      <pc:sldChg chg="modSp del mod ord">
        <pc:chgData name="Karine Bordua" userId="1e7f19c7-0bc8-47a6-9a0f-6a75c6746a2f" providerId="ADAL" clId="{3F6451FE-CAEA-49C7-A22B-AA6E02FCA3E2}" dt="2023-06-16T17:09:22.432" v="1982" actId="2696"/>
        <pc:sldMkLst>
          <pc:docMk/>
          <pc:sldMk cId="797198948" sldId="282"/>
        </pc:sldMkLst>
        <pc:spChg chg="mod">
          <ac:chgData name="Karine Bordua" userId="1e7f19c7-0bc8-47a6-9a0f-6a75c6746a2f" providerId="ADAL" clId="{3F6451FE-CAEA-49C7-A22B-AA6E02FCA3E2}" dt="2023-06-16T05:45:56.311" v="1852" actId="5793"/>
          <ac:spMkLst>
            <pc:docMk/>
            <pc:sldMk cId="797198948" sldId="282"/>
            <ac:spMk id="3" creationId="{D6C1DD3D-E193-45CE-72F3-13AF934764CE}"/>
          </ac:spMkLst>
        </pc:spChg>
        <pc:spChg chg="mod">
          <ac:chgData name="Karine Bordua" userId="1e7f19c7-0bc8-47a6-9a0f-6a75c6746a2f" providerId="ADAL" clId="{3F6451FE-CAEA-49C7-A22B-AA6E02FCA3E2}" dt="2023-06-16T05:45:48.521" v="1847"/>
          <ac:spMkLst>
            <pc:docMk/>
            <pc:sldMk cId="797198948" sldId="282"/>
            <ac:spMk id="7" creationId="{DCF8D07F-1F18-E5BF-FA84-8ADA612C4C9B}"/>
          </ac:spMkLst>
        </pc:spChg>
      </pc:sldChg>
      <pc:sldChg chg="add del ord">
        <pc:chgData name="Karine Bordua" userId="1e7f19c7-0bc8-47a6-9a0f-6a75c6746a2f" providerId="ADAL" clId="{3F6451FE-CAEA-49C7-A22B-AA6E02FCA3E2}" dt="2023-06-16T17:30:00.166" v="2182" actId="2696"/>
        <pc:sldMkLst>
          <pc:docMk/>
          <pc:sldMk cId="3398804287" sldId="283"/>
        </pc:sldMkLst>
      </pc:sldChg>
      <pc:sldChg chg="add del">
        <pc:chgData name="Karine Bordua" userId="1e7f19c7-0bc8-47a6-9a0f-6a75c6746a2f" providerId="ADAL" clId="{3F6451FE-CAEA-49C7-A22B-AA6E02FCA3E2}" dt="2023-06-16T05:55:24.155" v="1861" actId="2696"/>
        <pc:sldMkLst>
          <pc:docMk/>
          <pc:sldMk cId="1328108467" sldId="284"/>
        </pc:sldMkLst>
      </pc:sldChg>
      <pc:sldChg chg="modSp mod ord">
        <pc:chgData name="Karine Bordua" userId="1e7f19c7-0bc8-47a6-9a0f-6a75c6746a2f" providerId="ADAL" clId="{3F6451FE-CAEA-49C7-A22B-AA6E02FCA3E2}" dt="2023-07-05T20:27:39.688" v="5546" actId="20577"/>
        <pc:sldMkLst>
          <pc:docMk/>
          <pc:sldMk cId="1492544004" sldId="284"/>
        </pc:sldMkLst>
        <pc:spChg chg="mod">
          <ac:chgData name="Karine Bordua" userId="1e7f19c7-0bc8-47a6-9a0f-6a75c6746a2f" providerId="ADAL" clId="{3F6451FE-CAEA-49C7-A22B-AA6E02FCA3E2}" dt="2023-07-05T20:27:39.688" v="5546" actId="20577"/>
          <ac:spMkLst>
            <pc:docMk/>
            <pc:sldMk cId="1492544004" sldId="284"/>
            <ac:spMk id="3" creationId="{D6C1DD3D-E193-45CE-72F3-13AF934764CE}"/>
          </ac:spMkLst>
        </pc:spChg>
        <pc:spChg chg="mod">
          <ac:chgData name="Karine Bordua" userId="1e7f19c7-0bc8-47a6-9a0f-6a75c6746a2f" providerId="ADAL" clId="{3F6451FE-CAEA-49C7-A22B-AA6E02FCA3E2}" dt="2023-06-16T17:26:19.403" v="2175" actId="20577"/>
          <ac:spMkLst>
            <pc:docMk/>
            <pc:sldMk cId="1492544004" sldId="284"/>
            <ac:spMk id="7" creationId="{DCF8D07F-1F18-E5BF-FA84-8ADA612C4C9B}"/>
          </ac:spMkLst>
        </pc:spChg>
      </pc:sldChg>
      <pc:sldChg chg="modSp mod ord">
        <pc:chgData name="Karine Bordua" userId="1e7f19c7-0bc8-47a6-9a0f-6a75c6746a2f" providerId="ADAL" clId="{3F6451FE-CAEA-49C7-A22B-AA6E02FCA3E2}" dt="2023-07-05T15:35:32.049" v="5294"/>
        <pc:sldMkLst>
          <pc:docMk/>
          <pc:sldMk cId="139936425" sldId="285"/>
        </pc:sldMkLst>
        <pc:spChg chg="mod">
          <ac:chgData name="Karine Bordua" userId="1e7f19c7-0bc8-47a6-9a0f-6a75c6746a2f" providerId="ADAL" clId="{3F6451FE-CAEA-49C7-A22B-AA6E02FCA3E2}" dt="2023-06-19T04:59:53.014" v="3759" actId="20577"/>
          <ac:spMkLst>
            <pc:docMk/>
            <pc:sldMk cId="139936425" sldId="285"/>
            <ac:spMk id="3" creationId="{D6C1DD3D-E193-45CE-72F3-13AF934764CE}"/>
          </ac:spMkLst>
        </pc:spChg>
        <pc:spChg chg="mod">
          <ac:chgData name="Karine Bordua" userId="1e7f19c7-0bc8-47a6-9a0f-6a75c6746a2f" providerId="ADAL" clId="{3F6451FE-CAEA-49C7-A22B-AA6E02FCA3E2}" dt="2023-06-16T17:26:23.483" v="2176" actId="20577"/>
          <ac:spMkLst>
            <pc:docMk/>
            <pc:sldMk cId="139936425" sldId="285"/>
            <ac:spMk id="7" creationId="{DCF8D07F-1F18-E5BF-FA84-8ADA612C4C9B}"/>
          </ac:spMkLst>
        </pc:spChg>
      </pc:sldChg>
      <pc:sldChg chg="add del">
        <pc:chgData name="Karine Bordua" userId="1e7f19c7-0bc8-47a6-9a0f-6a75c6746a2f" providerId="ADAL" clId="{3F6451FE-CAEA-49C7-A22B-AA6E02FCA3E2}" dt="2023-06-16T17:10:23.186" v="2011" actId="2696"/>
        <pc:sldMkLst>
          <pc:docMk/>
          <pc:sldMk cId="2161199011" sldId="285"/>
        </pc:sldMkLst>
      </pc:sldChg>
      <pc:sldChg chg="modSp add del mod ord">
        <pc:chgData name="Karine Bordua" userId="1e7f19c7-0bc8-47a6-9a0f-6a75c6746a2f" providerId="ADAL" clId="{3F6451FE-CAEA-49C7-A22B-AA6E02FCA3E2}" dt="2023-06-16T17:09:18.749" v="1981" actId="2696"/>
        <pc:sldMkLst>
          <pc:docMk/>
          <pc:sldMk cId="2681190260" sldId="285"/>
        </pc:sldMkLst>
        <pc:spChg chg="mod">
          <ac:chgData name="Karine Bordua" userId="1e7f19c7-0bc8-47a6-9a0f-6a75c6746a2f" providerId="ADAL" clId="{3F6451FE-CAEA-49C7-A22B-AA6E02FCA3E2}" dt="2023-06-16T05:44:32.421" v="1843" actId="1076"/>
          <ac:spMkLst>
            <pc:docMk/>
            <pc:sldMk cId="2681190260" sldId="285"/>
            <ac:spMk id="3" creationId="{D6C1DD3D-E193-45CE-72F3-13AF934764CE}"/>
          </ac:spMkLst>
        </pc:spChg>
        <pc:spChg chg="mod">
          <ac:chgData name="Karine Bordua" userId="1e7f19c7-0bc8-47a6-9a0f-6a75c6746a2f" providerId="ADAL" clId="{3F6451FE-CAEA-49C7-A22B-AA6E02FCA3E2}" dt="2023-06-16T05:43:27.926" v="1834" actId="20577"/>
          <ac:spMkLst>
            <pc:docMk/>
            <pc:sldMk cId="2681190260" sldId="285"/>
            <ac:spMk id="7" creationId="{DCF8D07F-1F18-E5BF-FA84-8ADA612C4C9B}"/>
          </ac:spMkLst>
        </pc:spChg>
      </pc:sldChg>
      <pc:sldChg chg="add del">
        <pc:chgData name="Karine Bordua" userId="1e7f19c7-0bc8-47a6-9a0f-6a75c6746a2f" providerId="ADAL" clId="{3F6451FE-CAEA-49C7-A22B-AA6E02FCA3E2}" dt="2023-06-16T17:21:22.855" v="2150"/>
        <pc:sldMkLst>
          <pc:docMk/>
          <pc:sldMk cId="3673221553" sldId="285"/>
        </pc:sldMkLst>
      </pc:sldChg>
      <pc:sldChg chg="add del">
        <pc:chgData name="Karine Bordua" userId="1e7f19c7-0bc8-47a6-9a0f-6a75c6746a2f" providerId="ADAL" clId="{3F6451FE-CAEA-49C7-A22B-AA6E02FCA3E2}" dt="2023-06-16T17:21:22.476" v="2149"/>
        <pc:sldMkLst>
          <pc:docMk/>
          <pc:sldMk cId="1704565571" sldId="286"/>
        </pc:sldMkLst>
      </pc:sldChg>
      <pc:sldChg chg="modSp mod">
        <pc:chgData name="Karine Bordua" userId="1e7f19c7-0bc8-47a6-9a0f-6a75c6746a2f" providerId="ADAL" clId="{3F6451FE-CAEA-49C7-A22B-AA6E02FCA3E2}" dt="2023-06-19T05:17:23.589" v="4093" actId="20577"/>
        <pc:sldMkLst>
          <pc:docMk/>
          <pc:sldMk cId="3088104281" sldId="286"/>
        </pc:sldMkLst>
        <pc:spChg chg="mod">
          <ac:chgData name="Karine Bordua" userId="1e7f19c7-0bc8-47a6-9a0f-6a75c6746a2f" providerId="ADAL" clId="{3F6451FE-CAEA-49C7-A22B-AA6E02FCA3E2}" dt="2023-06-19T05:07:13.986" v="3931" actId="113"/>
          <ac:spMkLst>
            <pc:docMk/>
            <pc:sldMk cId="3088104281" sldId="286"/>
            <ac:spMk id="3" creationId="{D6C1DD3D-E193-45CE-72F3-13AF934764CE}"/>
          </ac:spMkLst>
        </pc:spChg>
        <pc:spChg chg="mod">
          <ac:chgData name="Karine Bordua" userId="1e7f19c7-0bc8-47a6-9a0f-6a75c6746a2f" providerId="ADAL" clId="{3F6451FE-CAEA-49C7-A22B-AA6E02FCA3E2}" dt="2023-06-19T05:17:23.589" v="4093" actId="20577"/>
          <ac:spMkLst>
            <pc:docMk/>
            <pc:sldMk cId="3088104281" sldId="286"/>
            <ac:spMk id="7" creationId="{DCF8D07F-1F18-E5BF-FA84-8ADA612C4C9B}"/>
          </ac:spMkLst>
        </pc:spChg>
      </pc:sldChg>
      <pc:sldChg chg="new del">
        <pc:chgData name="Karine Bordua" userId="1e7f19c7-0bc8-47a6-9a0f-6a75c6746a2f" providerId="ADAL" clId="{3F6451FE-CAEA-49C7-A22B-AA6E02FCA3E2}" dt="2023-06-16T17:30:17.504" v="2184" actId="2696"/>
        <pc:sldMkLst>
          <pc:docMk/>
          <pc:sldMk cId="4007086042" sldId="286"/>
        </pc:sldMkLst>
      </pc:sldChg>
      <pc:sldChg chg="modSp add mod">
        <pc:chgData name="Karine Bordua" userId="1e7f19c7-0bc8-47a6-9a0f-6a75c6746a2f" providerId="ADAL" clId="{3F6451FE-CAEA-49C7-A22B-AA6E02FCA3E2}" dt="2023-07-05T15:53:27.029" v="5391" actId="113"/>
        <pc:sldMkLst>
          <pc:docMk/>
          <pc:sldMk cId="1047682450" sldId="287"/>
        </pc:sldMkLst>
        <pc:spChg chg="mod">
          <ac:chgData name="Karine Bordua" userId="1e7f19c7-0bc8-47a6-9a0f-6a75c6746a2f" providerId="ADAL" clId="{3F6451FE-CAEA-49C7-A22B-AA6E02FCA3E2}" dt="2023-07-05T15:53:27.029" v="5391" actId="113"/>
          <ac:spMkLst>
            <pc:docMk/>
            <pc:sldMk cId="1047682450" sldId="287"/>
            <ac:spMk id="3" creationId="{D6C1DD3D-E193-45CE-72F3-13AF934764CE}"/>
          </ac:spMkLst>
        </pc:spChg>
        <pc:spChg chg="mod">
          <ac:chgData name="Karine Bordua" userId="1e7f19c7-0bc8-47a6-9a0f-6a75c6746a2f" providerId="ADAL" clId="{3F6451FE-CAEA-49C7-A22B-AA6E02FCA3E2}" dt="2023-06-16T17:33:52.931" v="2265" actId="20577"/>
          <ac:spMkLst>
            <pc:docMk/>
            <pc:sldMk cId="1047682450" sldId="287"/>
            <ac:spMk id="7" creationId="{DCF8D07F-1F18-E5BF-FA84-8ADA612C4C9B}"/>
          </ac:spMkLst>
        </pc:spChg>
      </pc:sldChg>
      <pc:sldChg chg="modSp add mod">
        <pc:chgData name="Karine Bordua" userId="1e7f19c7-0bc8-47a6-9a0f-6a75c6746a2f" providerId="ADAL" clId="{3F6451FE-CAEA-49C7-A22B-AA6E02FCA3E2}" dt="2023-06-19T05:09:55.165" v="3989" actId="20577"/>
        <pc:sldMkLst>
          <pc:docMk/>
          <pc:sldMk cId="2026343549" sldId="288"/>
        </pc:sldMkLst>
        <pc:spChg chg="mod">
          <ac:chgData name="Karine Bordua" userId="1e7f19c7-0bc8-47a6-9a0f-6a75c6746a2f" providerId="ADAL" clId="{3F6451FE-CAEA-49C7-A22B-AA6E02FCA3E2}" dt="2023-06-19T05:09:55.165" v="3989" actId="20577"/>
          <ac:spMkLst>
            <pc:docMk/>
            <pc:sldMk cId="2026343549" sldId="288"/>
            <ac:spMk id="3" creationId="{D6C1DD3D-E193-45CE-72F3-13AF934764CE}"/>
          </ac:spMkLst>
        </pc:spChg>
        <pc:spChg chg="mod">
          <ac:chgData name="Karine Bordua" userId="1e7f19c7-0bc8-47a6-9a0f-6a75c6746a2f" providerId="ADAL" clId="{3F6451FE-CAEA-49C7-A22B-AA6E02FCA3E2}" dt="2023-06-16T17:36:49.532" v="2441" actId="1076"/>
          <ac:spMkLst>
            <pc:docMk/>
            <pc:sldMk cId="2026343549" sldId="288"/>
            <ac:spMk id="7" creationId="{DCF8D07F-1F18-E5BF-FA84-8ADA612C4C9B}"/>
          </ac:spMkLst>
        </pc:spChg>
      </pc:sldChg>
      <pc:sldChg chg="addSp delSp modSp add mod">
        <pc:chgData name="Karine Bordua" userId="1e7f19c7-0bc8-47a6-9a0f-6a75c6746a2f" providerId="ADAL" clId="{3F6451FE-CAEA-49C7-A22B-AA6E02FCA3E2}" dt="2023-06-19T05:11:19.478" v="4013" actId="20577"/>
        <pc:sldMkLst>
          <pc:docMk/>
          <pc:sldMk cId="2908900221" sldId="289"/>
        </pc:sldMkLst>
        <pc:spChg chg="mod">
          <ac:chgData name="Karine Bordua" userId="1e7f19c7-0bc8-47a6-9a0f-6a75c6746a2f" providerId="ADAL" clId="{3F6451FE-CAEA-49C7-A22B-AA6E02FCA3E2}" dt="2023-06-19T05:11:19.478" v="4013" actId="20577"/>
          <ac:spMkLst>
            <pc:docMk/>
            <pc:sldMk cId="2908900221" sldId="289"/>
            <ac:spMk id="3" creationId="{D6C1DD3D-E193-45CE-72F3-13AF934764CE}"/>
          </ac:spMkLst>
        </pc:spChg>
        <pc:spChg chg="add del">
          <ac:chgData name="Karine Bordua" userId="1e7f19c7-0bc8-47a6-9a0f-6a75c6746a2f" providerId="ADAL" clId="{3F6451FE-CAEA-49C7-A22B-AA6E02FCA3E2}" dt="2023-06-16T17:54:03.428" v="3351" actId="22"/>
          <ac:spMkLst>
            <pc:docMk/>
            <pc:sldMk cId="2908900221" sldId="289"/>
            <ac:spMk id="4" creationId="{30C0C3B5-8449-CF59-532F-49B782DD5325}"/>
          </ac:spMkLst>
        </pc:spChg>
        <pc:spChg chg="mod">
          <ac:chgData name="Karine Bordua" userId="1e7f19c7-0bc8-47a6-9a0f-6a75c6746a2f" providerId="ADAL" clId="{3F6451FE-CAEA-49C7-A22B-AA6E02FCA3E2}" dt="2023-06-16T17:54:18.783" v="3353" actId="1076"/>
          <ac:spMkLst>
            <pc:docMk/>
            <pc:sldMk cId="2908900221" sldId="289"/>
            <ac:spMk id="7" creationId="{DCF8D07F-1F18-E5BF-FA84-8ADA612C4C9B}"/>
          </ac:spMkLst>
        </pc:spChg>
      </pc:sldChg>
      <pc:sldChg chg="modSp del mod">
        <pc:chgData name="Karine Bordua" userId="1e7f19c7-0bc8-47a6-9a0f-6a75c6746a2f" providerId="ADAL" clId="{3F6451FE-CAEA-49C7-A22B-AA6E02FCA3E2}" dt="2023-07-05T15:47:57.731" v="5332" actId="2696"/>
        <pc:sldMkLst>
          <pc:docMk/>
          <pc:sldMk cId="2151253457" sldId="290"/>
        </pc:sldMkLst>
        <pc:spChg chg="mod">
          <ac:chgData name="Karine Bordua" userId="1e7f19c7-0bc8-47a6-9a0f-6a75c6746a2f" providerId="ADAL" clId="{3F6451FE-CAEA-49C7-A22B-AA6E02FCA3E2}" dt="2023-06-19T05:10:33.308" v="4004" actId="20577"/>
          <ac:spMkLst>
            <pc:docMk/>
            <pc:sldMk cId="2151253457" sldId="290"/>
            <ac:spMk id="3" creationId="{D6C1DD3D-E193-45CE-72F3-13AF934764CE}"/>
          </ac:spMkLst>
        </pc:spChg>
      </pc:sldChg>
      <pc:sldChg chg="modSp add del mod">
        <pc:chgData name="Karine Bordua" userId="1e7f19c7-0bc8-47a6-9a0f-6a75c6746a2f" providerId="ADAL" clId="{3F6451FE-CAEA-49C7-A22B-AA6E02FCA3E2}" dt="2023-07-05T15:53:36.587" v="5392" actId="2696"/>
        <pc:sldMkLst>
          <pc:docMk/>
          <pc:sldMk cId="596683864" sldId="291"/>
        </pc:sldMkLst>
        <pc:spChg chg="mod">
          <ac:chgData name="Karine Bordua" userId="1e7f19c7-0bc8-47a6-9a0f-6a75c6746a2f" providerId="ADAL" clId="{3F6451FE-CAEA-49C7-A22B-AA6E02FCA3E2}" dt="2023-07-05T15:53:03.036" v="5387" actId="27636"/>
          <ac:spMkLst>
            <pc:docMk/>
            <pc:sldMk cId="596683864" sldId="291"/>
            <ac:spMk id="3" creationId="{D6C1DD3D-E193-45CE-72F3-13AF934764CE}"/>
          </ac:spMkLst>
        </pc:spChg>
        <pc:spChg chg="mod">
          <ac:chgData name="Karine Bordua" userId="1e7f19c7-0bc8-47a6-9a0f-6a75c6746a2f" providerId="ADAL" clId="{3F6451FE-CAEA-49C7-A22B-AA6E02FCA3E2}" dt="2023-06-19T05:11:48.173" v="4014" actId="1076"/>
          <ac:spMkLst>
            <pc:docMk/>
            <pc:sldMk cId="596683864" sldId="291"/>
            <ac:spMk id="7" creationId="{DCF8D07F-1F18-E5BF-FA84-8ADA612C4C9B}"/>
          </ac:spMkLst>
        </pc:spChg>
      </pc:sldChg>
      <pc:sldChg chg="modSp mod">
        <pc:chgData name="Karine Bordua" userId="1e7f19c7-0bc8-47a6-9a0f-6a75c6746a2f" providerId="ADAL" clId="{3F6451FE-CAEA-49C7-A22B-AA6E02FCA3E2}" dt="2023-07-05T19:52:54.123" v="5536" actId="21"/>
        <pc:sldMkLst>
          <pc:docMk/>
          <pc:sldMk cId="469132369" sldId="292"/>
        </pc:sldMkLst>
        <pc:spChg chg="mod">
          <ac:chgData name="Karine Bordua" userId="1e7f19c7-0bc8-47a6-9a0f-6a75c6746a2f" providerId="ADAL" clId="{3F6451FE-CAEA-49C7-A22B-AA6E02FCA3E2}" dt="2023-07-05T19:52:54.123" v="5536" actId="21"/>
          <ac:spMkLst>
            <pc:docMk/>
            <pc:sldMk cId="469132369" sldId="292"/>
            <ac:spMk id="3" creationId="{D6C1DD3D-E193-45CE-72F3-13AF934764CE}"/>
          </ac:spMkLst>
        </pc:spChg>
        <pc:spChg chg="mod">
          <ac:chgData name="Karine Bordua" userId="1e7f19c7-0bc8-47a6-9a0f-6a75c6746a2f" providerId="ADAL" clId="{3F6451FE-CAEA-49C7-A22B-AA6E02FCA3E2}" dt="2023-06-19T05:15:17.540" v="4071" actId="20577"/>
          <ac:spMkLst>
            <pc:docMk/>
            <pc:sldMk cId="469132369" sldId="292"/>
            <ac:spMk id="7" creationId="{DCF8D07F-1F18-E5BF-FA84-8ADA612C4C9B}"/>
          </ac:spMkLst>
        </pc:spChg>
      </pc:sldChg>
      <pc:sldChg chg="modSp mod ord">
        <pc:chgData name="Karine Bordua" userId="1e7f19c7-0bc8-47a6-9a0f-6a75c6746a2f" providerId="ADAL" clId="{3F6451FE-CAEA-49C7-A22B-AA6E02FCA3E2}" dt="2023-07-05T15:50:27.177" v="5384" actId="20577"/>
        <pc:sldMkLst>
          <pc:docMk/>
          <pc:sldMk cId="221535567" sldId="293"/>
        </pc:sldMkLst>
        <pc:spChg chg="mod">
          <ac:chgData name="Karine Bordua" userId="1e7f19c7-0bc8-47a6-9a0f-6a75c6746a2f" providerId="ADAL" clId="{3F6451FE-CAEA-49C7-A22B-AA6E02FCA3E2}" dt="2023-07-05T15:50:27.177" v="5384" actId="20577"/>
          <ac:spMkLst>
            <pc:docMk/>
            <pc:sldMk cId="221535567" sldId="293"/>
            <ac:spMk id="3" creationId="{D6C1DD3D-E193-45CE-72F3-13AF934764CE}"/>
          </ac:spMkLst>
        </pc:spChg>
        <pc:spChg chg="mod">
          <ac:chgData name="Karine Bordua" userId="1e7f19c7-0bc8-47a6-9a0f-6a75c6746a2f" providerId="ADAL" clId="{3F6451FE-CAEA-49C7-A22B-AA6E02FCA3E2}" dt="2023-06-19T05:13:13.604" v="4038" actId="20577"/>
          <ac:spMkLst>
            <pc:docMk/>
            <pc:sldMk cId="221535567" sldId="293"/>
            <ac:spMk id="7" creationId="{DCF8D07F-1F18-E5BF-FA84-8ADA612C4C9B}"/>
          </ac:spMkLst>
        </pc:spChg>
      </pc:sldChg>
      <pc:sldChg chg="modSp mod">
        <pc:chgData name="Karine Bordua" userId="1e7f19c7-0bc8-47a6-9a0f-6a75c6746a2f" providerId="ADAL" clId="{3F6451FE-CAEA-49C7-A22B-AA6E02FCA3E2}" dt="2023-07-05T15:59:49.101" v="5455" actId="20577"/>
        <pc:sldMkLst>
          <pc:docMk/>
          <pc:sldMk cId="1157746163" sldId="294"/>
        </pc:sldMkLst>
        <pc:spChg chg="mod">
          <ac:chgData name="Karine Bordua" userId="1e7f19c7-0bc8-47a6-9a0f-6a75c6746a2f" providerId="ADAL" clId="{3F6451FE-CAEA-49C7-A22B-AA6E02FCA3E2}" dt="2023-07-05T15:59:49.101" v="5455" actId="20577"/>
          <ac:spMkLst>
            <pc:docMk/>
            <pc:sldMk cId="1157746163" sldId="294"/>
            <ac:spMk id="3" creationId="{D6C1DD3D-E193-45CE-72F3-13AF934764CE}"/>
          </ac:spMkLst>
        </pc:spChg>
        <pc:spChg chg="mod">
          <ac:chgData name="Karine Bordua" userId="1e7f19c7-0bc8-47a6-9a0f-6a75c6746a2f" providerId="ADAL" clId="{3F6451FE-CAEA-49C7-A22B-AA6E02FCA3E2}" dt="2023-06-19T05:32:04.909" v="4579" actId="20577"/>
          <ac:spMkLst>
            <pc:docMk/>
            <pc:sldMk cId="1157746163" sldId="294"/>
            <ac:spMk id="7" creationId="{DCF8D07F-1F18-E5BF-FA84-8ADA612C4C9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73F87-6386-0CF5-1A25-9E8A8FF5D5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66878E-CBA9-7D85-38CD-30F7EA13A6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8750C5-EA70-881B-2A62-2245BBBD2781}"/>
              </a:ext>
            </a:extLst>
          </p:cNvPr>
          <p:cNvSpPr>
            <a:spLocks noGrp="1"/>
          </p:cNvSpPr>
          <p:nvPr>
            <p:ph type="dt" sz="half" idx="10"/>
          </p:nvPr>
        </p:nvSpPr>
        <p:spPr/>
        <p:txBody>
          <a:bodyPr/>
          <a:lstStyle/>
          <a:p>
            <a:fld id="{31DB813B-BEB6-4E7F-B015-A4A884C0FC10}" type="datetimeFigureOut">
              <a:rPr lang="en-US" smtClean="0"/>
              <a:t>7/6/2023</a:t>
            </a:fld>
            <a:endParaRPr lang="en-US"/>
          </a:p>
        </p:txBody>
      </p:sp>
      <p:sp>
        <p:nvSpPr>
          <p:cNvPr id="5" name="Footer Placeholder 4">
            <a:extLst>
              <a:ext uri="{FF2B5EF4-FFF2-40B4-BE49-F238E27FC236}">
                <a16:creationId xmlns:a16="http://schemas.microsoft.com/office/drawing/2014/main" id="{D19C0EC5-D162-DD25-0EFA-368F784806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20A420-62BA-6B08-2B9C-49FEA737A1EA}"/>
              </a:ext>
            </a:extLst>
          </p:cNvPr>
          <p:cNvSpPr>
            <a:spLocks noGrp="1"/>
          </p:cNvSpPr>
          <p:nvPr>
            <p:ph type="sldNum" sz="quarter" idx="12"/>
          </p:nvPr>
        </p:nvSpPr>
        <p:spPr/>
        <p:txBody>
          <a:bodyPr/>
          <a:lstStyle/>
          <a:p>
            <a:fld id="{D9C5090E-803E-4293-AB84-81FF1B7B0109}" type="slidenum">
              <a:rPr lang="en-US" smtClean="0"/>
              <a:t>‹#›</a:t>
            </a:fld>
            <a:endParaRPr lang="en-US"/>
          </a:p>
        </p:txBody>
      </p:sp>
    </p:spTree>
    <p:extLst>
      <p:ext uri="{BB962C8B-B14F-4D97-AF65-F5344CB8AC3E}">
        <p14:creationId xmlns:p14="http://schemas.microsoft.com/office/powerpoint/2010/main" val="1956889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1D989-58A4-2FD0-3F8D-7A07C4D064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03FE8E0-94C2-7C13-BD3D-603B60EE65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AC9AFA-8226-E6AE-A703-3D637660947D}"/>
              </a:ext>
            </a:extLst>
          </p:cNvPr>
          <p:cNvSpPr>
            <a:spLocks noGrp="1"/>
          </p:cNvSpPr>
          <p:nvPr>
            <p:ph type="dt" sz="half" idx="10"/>
          </p:nvPr>
        </p:nvSpPr>
        <p:spPr/>
        <p:txBody>
          <a:bodyPr/>
          <a:lstStyle/>
          <a:p>
            <a:fld id="{31DB813B-BEB6-4E7F-B015-A4A884C0FC10}" type="datetimeFigureOut">
              <a:rPr lang="en-US" smtClean="0"/>
              <a:t>7/6/2023</a:t>
            </a:fld>
            <a:endParaRPr lang="en-US"/>
          </a:p>
        </p:txBody>
      </p:sp>
      <p:sp>
        <p:nvSpPr>
          <p:cNvPr id="5" name="Footer Placeholder 4">
            <a:extLst>
              <a:ext uri="{FF2B5EF4-FFF2-40B4-BE49-F238E27FC236}">
                <a16:creationId xmlns:a16="http://schemas.microsoft.com/office/drawing/2014/main" id="{FAD84673-F74D-9CE1-FC23-6C4B0570D6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3A5FE4-BFC7-3295-115D-83A57EAE5B5B}"/>
              </a:ext>
            </a:extLst>
          </p:cNvPr>
          <p:cNvSpPr>
            <a:spLocks noGrp="1"/>
          </p:cNvSpPr>
          <p:nvPr>
            <p:ph type="sldNum" sz="quarter" idx="12"/>
          </p:nvPr>
        </p:nvSpPr>
        <p:spPr/>
        <p:txBody>
          <a:bodyPr/>
          <a:lstStyle/>
          <a:p>
            <a:fld id="{D9C5090E-803E-4293-AB84-81FF1B7B0109}" type="slidenum">
              <a:rPr lang="en-US" smtClean="0"/>
              <a:t>‹#›</a:t>
            </a:fld>
            <a:endParaRPr lang="en-US"/>
          </a:p>
        </p:txBody>
      </p:sp>
    </p:spTree>
    <p:extLst>
      <p:ext uri="{BB962C8B-B14F-4D97-AF65-F5344CB8AC3E}">
        <p14:creationId xmlns:p14="http://schemas.microsoft.com/office/powerpoint/2010/main" val="2352273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787BB8-F851-3FE9-70F3-EBAABD9435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AFAF81-8F61-C7C3-9142-3C2106A874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F23B6D-3A37-AAE8-814C-47526EAD79A7}"/>
              </a:ext>
            </a:extLst>
          </p:cNvPr>
          <p:cNvSpPr>
            <a:spLocks noGrp="1"/>
          </p:cNvSpPr>
          <p:nvPr>
            <p:ph type="dt" sz="half" idx="10"/>
          </p:nvPr>
        </p:nvSpPr>
        <p:spPr/>
        <p:txBody>
          <a:bodyPr/>
          <a:lstStyle/>
          <a:p>
            <a:fld id="{31DB813B-BEB6-4E7F-B015-A4A884C0FC10}" type="datetimeFigureOut">
              <a:rPr lang="en-US" smtClean="0"/>
              <a:t>7/6/2023</a:t>
            </a:fld>
            <a:endParaRPr lang="en-US"/>
          </a:p>
        </p:txBody>
      </p:sp>
      <p:sp>
        <p:nvSpPr>
          <p:cNvPr id="5" name="Footer Placeholder 4">
            <a:extLst>
              <a:ext uri="{FF2B5EF4-FFF2-40B4-BE49-F238E27FC236}">
                <a16:creationId xmlns:a16="http://schemas.microsoft.com/office/drawing/2014/main" id="{FE75D971-0205-9068-89EF-F0941D6CD1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A01491-B6F5-44F1-7A7B-98F2CFA2EF91}"/>
              </a:ext>
            </a:extLst>
          </p:cNvPr>
          <p:cNvSpPr>
            <a:spLocks noGrp="1"/>
          </p:cNvSpPr>
          <p:nvPr>
            <p:ph type="sldNum" sz="quarter" idx="12"/>
          </p:nvPr>
        </p:nvSpPr>
        <p:spPr/>
        <p:txBody>
          <a:bodyPr/>
          <a:lstStyle/>
          <a:p>
            <a:fld id="{D9C5090E-803E-4293-AB84-81FF1B7B0109}" type="slidenum">
              <a:rPr lang="en-US" smtClean="0"/>
              <a:t>‹#›</a:t>
            </a:fld>
            <a:endParaRPr lang="en-US"/>
          </a:p>
        </p:txBody>
      </p:sp>
    </p:spTree>
    <p:extLst>
      <p:ext uri="{BB962C8B-B14F-4D97-AF65-F5344CB8AC3E}">
        <p14:creationId xmlns:p14="http://schemas.microsoft.com/office/powerpoint/2010/main" val="1953246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A16FD-6397-8230-EB08-4BD933ADAD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24FE31-9511-1BEB-2B58-1000B9A194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784966-590F-A009-E03C-0D0B987234D2}"/>
              </a:ext>
            </a:extLst>
          </p:cNvPr>
          <p:cNvSpPr>
            <a:spLocks noGrp="1"/>
          </p:cNvSpPr>
          <p:nvPr>
            <p:ph type="dt" sz="half" idx="10"/>
          </p:nvPr>
        </p:nvSpPr>
        <p:spPr/>
        <p:txBody>
          <a:bodyPr/>
          <a:lstStyle/>
          <a:p>
            <a:fld id="{31DB813B-BEB6-4E7F-B015-A4A884C0FC10}" type="datetimeFigureOut">
              <a:rPr lang="en-US" smtClean="0"/>
              <a:t>7/6/2023</a:t>
            </a:fld>
            <a:endParaRPr lang="en-US"/>
          </a:p>
        </p:txBody>
      </p:sp>
      <p:sp>
        <p:nvSpPr>
          <p:cNvPr id="5" name="Footer Placeholder 4">
            <a:extLst>
              <a:ext uri="{FF2B5EF4-FFF2-40B4-BE49-F238E27FC236}">
                <a16:creationId xmlns:a16="http://schemas.microsoft.com/office/drawing/2014/main" id="{9E1AB49C-DC3C-93C5-C8DB-532528E3CF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12D13B-187E-BE88-69E3-4E797CC04816}"/>
              </a:ext>
            </a:extLst>
          </p:cNvPr>
          <p:cNvSpPr>
            <a:spLocks noGrp="1"/>
          </p:cNvSpPr>
          <p:nvPr>
            <p:ph type="sldNum" sz="quarter" idx="12"/>
          </p:nvPr>
        </p:nvSpPr>
        <p:spPr/>
        <p:txBody>
          <a:bodyPr/>
          <a:lstStyle/>
          <a:p>
            <a:fld id="{D9C5090E-803E-4293-AB84-81FF1B7B0109}" type="slidenum">
              <a:rPr lang="en-US" smtClean="0"/>
              <a:t>‹#›</a:t>
            </a:fld>
            <a:endParaRPr lang="en-US"/>
          </a:p>
        </p:txBody>
      </p:sp>
    </p:spTree>
    <p:extLst>
      <p:ext uri="{BB962C8B-B14F-4D97-AF65-F5344CB8AC3E}">
        <p14:creationId xmlns:p14="http://schemas.microsoft.com/office/powerpoint/2010/main" val="3091863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D3D55-22E4-73AE-E975-8C06646B76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A7A5DF-6E41-C3F5-CCCE-A6C1908B9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33DB55-F9DF-0490-A824-FD50FC142511}"/>
              </a:ext>
            </a:extLst>
          </p:cNvPr>
          <p:cNvSpPr>
            <a:spLocks noGrp="1"/>
          </p:cNvSpPr>
          <p:nvPr>
            <p:ph type="dt" sz="half" idx="10"/>
          </p:nvPr>
        </p:nvSpPr>
        <p:spPr/>
        <p:txBody>
          <a:bodyPr/>
          <a:lstStyle/>
          <a:p>
            <a:fld id="{31DB813B-BEB6-4E7F-B015-A4A884C0FC10}" type="datetimeFigureOut">
              <a:rPr lang="en-US" smtClean="0"/>
              <a:t>7/6/2023</a:t>
            </a:fld>
            <a:endParaRPr lang="en-US"/>
          </a:p>
        </p:txBody>
      </p:sp>
      <p:sp>
        <p:nvSpPr>
          <p:cNvPr id="5" name="Footer Placeholder 4">
            <a:extLst>
              <a:ext uri="{FF2B5EF4-FFF2-40B4-BE49-F238E27FC236}">
                <a16:creationId xmlns:a16="http://schemas.microsoft.com/office/drawing/2014/main" id="{50CF5CAA-1091-4739-C396-541A53E0D2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209970-B78C-5218-17D8-EDA478C8800C}"/>
              </a:ext>
            </a:extLst>
          </p:cNvPr>
          <p:cNvSpPr>
            <a:spLocks noGrp="1"/>
          </p:cNvSpPr>
          <p:nvPr>
            <p:ph type="sldNum" sz="quarter" idx="12"/>
          </p:nvPr>
        </p:nvSpPr>
        <p:spPr/>
        <p:txBody>
          <a:bodyPr/>
          <a:lstStyle/>
          <a:p>
            <a:fld id="{D9C5090E-803E-4293-AB84-81FF1B7B0109}" type="slidenum">
              <a:rPr lang="en-US" smtClean="0"/>
              <a:t>‹#›</a:t>
            </a:fld>
            <a:endParaRPr lang="en-US"/>
          </a:p>
        </p:txBody>
      </p:sp>
    </p:spTree>
    <p:extLst>
      <p:ext uri="{BB962C8B-B14F-4D97-AF65-F5344CB8AC3E}">
        <p14:creationId xmlns:p14="http://schemas.microsoft.com/office/powerpoint/2010/main" val="2109914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86B6D-346F-1020-69DA-673CA75690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80F295-B99A-7248-41C2-9B3B8B6FCE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C9109B-73AD-92D7-C305-105BA48528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12042C-CC51-E076-6DE7-DC04EFE93AE0}"/>
              </a:ext>
            </a:extLst>
          </p:cNvPr>
          <p:cNvSpPr>
            <a:spLocks noGrp="1"/>
          </p:cNvSpPr>
          <p:nvPr>
            <p:ph type="dt" sz="half" idx="10"/>
          </p:nvPr>
        </p:nvSpPr>
        <p:spPr/>
        <p:txBody>
          <a:bodyPr/>
          <a:lstStyle/>
          <a:p>
            <a:fld id="{31DB813B-BEB6-4E7F-B015-A4A884C0FC10}" type="datetimeFigureOut">
              <a:rPr lang="en-US" smtClean="0"/>
              <a:t>7/6/2023</a:t>
            </a:fld>
            <a:endParaRPr lang="en-US"/>
          </a:p>
        </p:txBody>
      </p:sp>
      <p:sp>
        <p:nvSpPr>
          <p:cNvPr id="6" name="Footer Placeholder 5">
            <a:extLst>
              <a:ext uri="{FF2B5EF4-FFF2-40B4-BE49-F238E27FC236}">
                <a16:creationId xmlns:a16="http://schemas.microsoft.com/office/drawing/2014/main" id="{BEE80E34-0AF9-97E4-0D81-A3B9E11F2D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C2E501-0F66-EC43-DC20-A35DEFD482CE}"/>
              </a:ext>
            </a:extLst>
          </p:cNvPr>
          <p:cNvSpPr>
            <a:spLocks noGrp="1"/>
          </p:cNvSpPr>
          <p:nvPr>
            <p:ph type="sldNum" sz="quarter" idx="12"/>
          </p:nvPr>
        </p:nvSpPr>
        <p:spPr/>
        <p:txBody>
          <a:bodyPr/>
          <a:lstStyle/>
          <a:p>
            <a:fld id="{D9C5090E-803E-4293-AB84-81FF1B7B0109}" type="slidenum">
              <a:rPr lang="en-US" smtClean="0"/>
              <a:t>‹#›</a:t>
            </a:fld>
            <a:endParaRPr lang="en-US"/>
          </a:p>
        </p:txBody>
      </p:sp>
    </p:spTree>
    <p:extLst>
      <p:ext uri="{BB962C8B-B14F-4D97-AF65-F5344CB8AC3E}">
        <p14:creationId xmlns:p14="http://schemas.microsoft.com/office/powerpoint/2010/main" val="472761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48B40-B61F-34E2-032A-4185C366D6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369E29-D7B7-0C26-629E-6DAC9332E9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4508C2-2F72-CE95-ACE3-2EF46478B5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A35FB3-D2B7-24BF-754A-C7B032C607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07E83D-89A5-6598-36E7-FAFDC35AB5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E6B8301-CA25-96BF-AF41-03E8060D798A}"/>
              </a:ext>
            </a:extLst>
          </p:cNvPr>
          <p:cNvSpPr>
            <a:spLocks noGrp="1"/>
          </p:cNvSpPr>
          <p:nvPr>
            <p:ph type="dt" sz="half" idx="10"/>
          </p:nvPr>
        </p:nvSpPr>
        <p:spPr/>
        <p:txBody>
          <a:bodyPr/>
          <a:lstStyle/>
          <a:p>
            <a:fld id="{31DB813B-BEB6-4E7F-B015-A4A884C0FC10}" type="datetimeFigureOut">
              <a:rPr lang="en-US" smtClean="0"/>
              <a:t>7/6/2023</a:t>
            </a:fld>
            <a:endParaRPr lang="en-US"/>
          </a:p>
        </p:txBody>
      </p:sp>
      <p:sp>
        <p:nvSpPr>
          <p:cNvPr id="8" name="Footer Placeholder 7">
            <a:extLst>
              <a:ext uri="{FF2B5EF4-FFF2-40B4-BE49-F238E27FC236}">
                <a16:creationId xmlns:a16="http://schemas.microsoft.com/office/drawing/2014/main" id="{7394DF5D-A60E-1AD5-BF4B-D90E687853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60E0DE-C223-7289-6D53-A9964FF2B1C1}"/>
              </a:ext>
            </a:extLst>
          </p:cNvPr>
          <p:cNvSpPr>
            <a:spLocks noGrp="1"/>
          </p:cNvSpPr>
          <p:nvPr>
            <p:ph type="sldNum" sz="quarter" idx="12"/>
          </p:nvPr>
        </p:nvSpPr>
        <p:spPr/>
        <p:txBody>
          <a:bodyPr/>
          <a:lstStyle/>
          <a:p>
            <a:fld id="{D9C5090E-803E-4293-AB84-81FF1B7B0109}" type="slidenum">
              <a:rPr lang="en-US" smtClean="0"/>
              <a:t>‹#›</a:t>
            </a:fld>
            <a:endParaRPr lang="en-US"/>
          </a:p>
        </p:txBody>
      </p:sp>
    </p:spTree>
    <p:extLst>
      <p:ext uri="{BB962C8B-B14F-4D97-AF65-F5344CB8AC3E}">
        <p14:creationId xmlns:p14="http://schemas.microsoft.com/office/powerpoint/2010/main" val="1165944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8253B-76C6-BC02-C2CC-AE163C5A49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3498F5-323A-28DD-A8FE-F9BD70B8777B}"/>
              </a:ext>
            </a:extLst>
          </p:cNvPr>
          <p:cNvSpPr>
            <a:spLocks noGrp="1"/>
          </p:cNvSpPr>
          <p:nvPr>
            <p:ph type="dt" sz="half" idx="10"/>
          </p:nvPr>
        </p:nvSpPr>
        <p:spPr/>
        <p:txBody>
          <a:bodyPr/>
          <a:lstStyle/>
          <a:p>
            <a:fld id="{31DB813B-BEB6-4E7F-B015-A4A884C0FC10}" type="datetimeFigureOut">
              <a:rPr lang="en-US" smtClean="0"/>
              <a:t>7/6/2023</a:t>
            </a:fld>
            <a:endParaRPr lang="en-US"/>
          </a:p>
        </p:txBody>
      </p:sp>
      <p:sp>
        <p:nvSpPr>
          <p:cNvPr id="4" name="Footer Placeholder 3">
            <a:extLst>
              <a:ext uri="{FF2B5EF4-FFF2-40B4-BE49-F238E27FC236}">
                <a16:creationId xmlns:a16="http://schemas.microsoft.com/office/drawing/2014/main" id="{65F5D8D2-5F29-2803-8BFF-5EE113364A7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8FDDE6-6145-0DBE-0DA2-7CCD1A3027DB}"/>
              </a:ext>
            </a:extLst>
          </p:cNvPr>
          <p:cNvSpPr>
            <a:spLocks noGrp="1"/>
          </p:cNvSpPr>
          <p:nvPr>
            <p:ph type="sldNum" sz="quarter" idx="12"/>
          </p:nvPr>
        </p:nvSpPr>
        <p:spPr/>
        <p:txBody>
          <a:bodyPr/>
          <a:lstStyle/>
          <a:p>
            <a:fld id="{D9C5090E-803E-4293-AB84-81FF1B7B0109}" type="slidenum">
              <a:rPr lang="en-US" smtClean="0"/>
              <a:t>‹#›</a:t>
            </a:fld>
            <a:endParaRPr lang="en-US"/>
          </a:p>
        </p:txBody>
      </p:sp>
    </p:spTree>
    <p:extLst>
      <p:ext uri="{BB962C8B-B14F-4D97-AF65-F5344CB8AC3E}">
        <p14:creationId xmlns:p14="http://schemas.microsoft.com/office/powerpoint/2010/main" val="3391854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B2D3D1-3E41-3CAE-9610-A025C73FDF69}"/>
              </a:ext>
            </a:extLst>
          </p:cNvPr>
          <p:cNvSpPr>
            <a:spLocks noGrp="1"/>
          </p:cNvSpPr>
          <p:nvPr>
            <p:ph type="dt" sz="half" idx="10"/>
          </p:nvPr>
        </p:nvSpPr>
        <p:spPr/>
        <p:txBody>
          <a:bodyPr/>
          <a:lstStyle/>
          <a:p>
            <a:fld id="{31DB813B-BEB6-4E7F-B015-A4A884C0FC10}" type="datetimeFigureOut">
              <a:rPr lang="en-US" smtClean="0"/>
              <a:t>7/6/2023</a:t>
            </a:fld>
            <a:endParaRPr lang="en-US"/>
          </a:p>
        </p:txBody>
      </p:sp>
      <p:sp>
        <p:nvSpPr>
          <p:cNvPr id="3" name="Footer Placeholder 2">
            <a:extLst>
              <a:ext uri="{FF2B5EF4-FFF2-40B4-BE49-F238E27FC236}">
                <a16:creationId xmlns:a16="http://schemas.microsoft.com/office/drawing/2014/main" id="{C446C829-F558-F9C8-5F36-B1BA4CB1BC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5137FE-CEE7-46F9-3E56-E35EC306AEDB}"/>
              </a:ext>
            </a:extLst>
          </p:cNvPr>
          <p:cNvSpPr>
            <a:spLocks noGrp="1"/>
          </p:cNvSpPr>
          <p:nvPr>
            <p:ph type="sldNum" sz="quarter" idx="12"/>
          </p:nvPr>
        </p:nvSpPr>
        <p:spPr/>
        <p:txBody>
          <a:bodyPr/>
          <a:lstStyle/>
          <a:p>
            <a:fld id="{D9C5090E-803E-4293-AB84-81FF1B7B0109}" type="slidenum">
              <a:rPr lang="en-US" smtClean="0"/>
              <a:t>‹#›</a:t>
            </a:fld>
            <a:endParaRPr lang="en-US"/>
          </a:p>
        </p:txBody>
      </p:sp>
    </p:spTree>
    <p:extLst>
      <p:ext uri="{BB962C8B-B14F-4D97-AF65-F5344CB8AC3E}">
        <p14:creationId xmlns:p14="http://schemas.microsoft.com/office/powerpoint/2010/main" val="143065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D483E-5783-BA6C-31A2-AAACBE3624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AC0181-22E7-D5E9-2E8B-7E3A0AE7F6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EBB8B5-B1C9-A464-CECB-51BB2D16A9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1F1C6F-6BCF-ABBD-474F-BE543C611ABA}"/>
              </a:ext>
            </a:extLst>
          </p:cNvPr>
          <p:cNvSpPr>
            <a:spLocks noGrp="1"/>
          </p:cNvSpPr>
          <p:nvPr>
            <p:ph type="dt" sz="half" idx="10"/>
          </p:nvPr>
        </p:nvSpPr>
        <p:spPr/>
        <p:txBody>
          <a:bodyPr/>
          <a:lstStyle/>
          <a:p>
            <a:fld id="{31DB813B-BEB6-4E7F-B015-A4A884C0FC10}" type="datetimeFigureOut">
              <a:rPr lang="en-US" smtClean="0"/>
              <a:t>7/6/2023</a:t>
            </a:fld>
            <a:endParaRPr lang="en-US"/>
          </a:p>
        </p:txBody>
      </p:sp>
      <p:sp>
        <p:nvSpPr>
          <p:cNvPr id="6" name="Footer Placeholder 5">
            <a:extLst>
              <a:ext uri="{FF2B5EF4-FFF2-40B4-BE49-F238E27FC236}">
                <a16:creationId xmlns:a16="http://schemas.microsoft.com/office/drawing/2014/main" id="{2FFA8A6C-23F6-F84E-B114-465F4643B3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47F435-E2B9-7C2F-A04F-816FFC64FA63}"/>
              </a:ext>
            </a:extLst>
          </p:cNvPr>
          <p:cNvSpPr>
            <a:spLocks noGrp="1"/>
          </p:cNvSpPr>
          <p:nvPr>
            <p:ph type="sldNum" sz="quarter" idx="12"/>
          </p:nvPr>
        </p:nvSpPr>
        <p:spPr/>
        <p:txBody>
          <a:bodyPr/>
          <a:lstStyle/>
          <a:p>
            <a:fld id="{D9C5090E-803E-4293-AB84-81FF1B7B0109}" type="slidenum">
              <a:rPr lang="en-US" smtClean="0"/>
              <a:t>‹#›</a:t>
            </a:fld>
            <a:endParaRPr lang="en-US"/>
          </a:p>
        </p:txBody>
      </p:sp>
    </p:spTree>
    <p:extLst>
      <p:ext uri="{BB962C8B-B14F-4D97-AF65-F5344CB8AC3E}">
        <p14:creationId xmlns:p14="http://schemas.microsoft.com/office/powerpoint/2010/main" val="904682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8448C-A1EE-994B-BE1C-18AE3FC8A1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6C9DBB-6236-2AA2-AE16-A62D70E6D4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DCDC83-3BB5-BC7C-32E7-33C228B833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E7651E-ECC4-1C49-B014-1F1D593DB994}"/>
              </a:ext>
            </a:extLst>
          </p:cNvPr>
          <p:cNvSpPr>
            <a:spLocks noGrp="1"/>
          </p:cNvSpPr>
          <p:nvPr>
            <p:ph type="dt" sz="half" idx="10"/>
          </p:nvPr>
        </p:nvSpPr>
        <p:spPr/>
        <p:txBody>
          <a:bodyPr/>
          <a:lstStyle/>
          <a:p>
            <a:fld id="{31DB813B-BEB6-4E7F-B015-A4A884C0FC10}" type="datetimeFigureOut">
              <a:rPr lang="en-US" smtClean="0"/>
              <a:t>7/6/2023</a:t>
            </a:fld>
            <a:endParaRPr lang="en-US"/>
          </a:p>
        </p:txBody>
      </p:sp>
      <p:sp>
        <p:nvSpPr>
          <p:cNvPr id="6" name="Footer Placeholder 5">
            <a:extLst>
              <a:ext uri="{FF2B5EF4-FFF2-40B4-BE49-F238E27FC236}">
                <a16:creationId xmlns:a16="http://schemas.microsoft.com/office/drawing/2014/main" id="{BF10770D-9E3C-833C-249D-8B1D716F42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69FA9D-3861-0BF0-CB65-373483524158}"/>
              </a:ext>
            </a:extLst>
          </p:cNvPr>
          <p:cNvSpPr>
            <a:spLocks noGrp="1"/>
          </p:cNvSpPr>
          <p:nvPr>
            <p:ph type="sldNum" sz="quarter" idx="12"/>
          </p:nvPr>
        </p:nvSpPr>
        <p:spPr/>
        <p:txBody>
          <a:bodyPr/>
          <a:lstStyle/>
          <a:p>
            <a:fld id="{D9C5090E-803E-4293-AB84-81FF1B7B0109}" type="slidenum">
              <a:rPr lang="en-US" smtClean="0"/>
              <a:t>‹#›</a:t>
            </a:fld>
            <a:endParaRPr lang="en-US"/>
          </a:p>
        </p:txBody>
      </p:sp>
    </p:spTree>
    <p:extLst>
      <p:ext uri="{BB962C8B-B14F-4D97-AF65-F5344CB8AC3E}">
        <p14:creationId xmlns:p14="http://schemas.microsoft.com/office/powerpoint/2010/main" val="2678852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9F01F1-4C54-1A58-3DAC-4D5A8144C1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83DEE20-0DEA-F95C-57C2-4A8FD3E70C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0AE315-2C18-78DC-9107-401B20DAB9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DB813B-BEB6-4E7F-B015-A4A884C0FC10}" type="datetimeFigureOut">
              <a:rPr lang="en-US" smtClean="0"/>
              <a:t>7/6/2023</a:t>
            </a:fld>
            <a:endParaRPr lang="en-US"/>
          </a:p>
        </p:txBody>
      </p:sp>
      <p:sp>
        <p:nvSpPr>
          <p:cNvPr id="5" name="Footer Placeholder 4">
            <a:extLst>
              <a:ext uri="{FF2B5EF4-FFF2-40B4-BE49-F238E27FC236}">
                <a16:creationId xmlns:a16="http://schemas.microsoft.com/office/drawing/2014/main" id="{7A3B4968-3792-E0CA-320B-08DBF780B7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5BAD16-906F-028B-E30E-EA884C0E42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C5090E-803E-4293-AB84-81FF1B7B0109}" type="slidenum">
              <a:rPr lang="en-US" smtClean="0"/>
              <a:t>‹#›</a:t>
            </a:fld>
            <a:endParaRPr lang="en-US"/>
          </a:p>
        </p:txBody>
      </p:sp>
    </p:spTree>
    <p:extLst>
      <p:ext uri="{BB962C8B-B14F-4D97-AF65-F5344CB8AC3E}">
        <p14:creationId xmlns:p14="http://schemas.microsoft.com/office/powerpoint/2010/main" val="1613377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tel:%201-833-283-8200"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s://dir.gov.bc.ca/" TargetMode="External"/><Relationship Id="rId4" Type="http://schemas.openxmlformats.org/officeDocument/2006/relationships/hyperlink" Target="mailto:Open.InfoGroup@gov.bc.ca"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2.gov.bc.ca/gov/content/governments/about-the-bc-government/open-government/open-information/ministerial-directives-proactive-releas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2.gov.bc.ca/gov/content/governments/about-the-bc-government/open-government/open-information/government-information-regularly-released/corporate-and-ministry-transition-binders"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bclaws.gov.bc.ca/civix/document/id/complete/statreg/96165_02#division_d2e1078"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2.gov.bc.ca/gov/content/governments/about-the-bc-government/open-government/open-information/government-information-regularly-released/ministerial-briefing-note-summarie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2.gov.bc.ca/gov/search?q=foi+request%2Binmeta%3Ahigh_level_subject%3DFOI+Request&amp;id=9199E7BC9682482EB9EA0B6D6B8D386C&amp;tab=1"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2.gov.bc.ca/gov/content/governments/about-the-bc-government/open-government/open-information/completed-foi-requests#information-requested"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foirequestform.gov.bc.ca/getting-started3"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bclaws.gov.bc.ca/civix/document/id/complete/statreg/96165_02#division_d2e1078"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bclaws.ca/EPLibraries/bclaws_new/document/ID/freeside/96165_07"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2.gov.bc.ca/gov/content/governments/services-for-government/information-management-technology/privacy/personal-information"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www.bclaws.gov.bc.ca/civix/document/id/complete/statreg/96165_02#division_d2e1078"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catalogue.data.gov.bc.ca/" TargetMode="External"/><Relationship Id="rId3" Type="http://schemas.openxmlformats.org/officeDocument/2006/relationships/hyperlink" Target="https://foirequestform.gov.bc.ca/getting-started3" TargetMode="External"/><Relationship Id="rId7" Type="http://schemas.openxmlformats.org/officeDocument/2006/relationships/hyperlink" Target="https://www2.gov.bc.ca/gov/search?q=foi+request%2Binmeta%3Ahigh_level_subject%3DFOI+Request&amp;id=9199E7BC9682482EB9EA0B6D6B8D386C&amp;tab=1"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www2.gov.bc.ca/gov/content/governments/services-for-government/information-management-technology/privacy/personal-information" TargetMode="External"/><Relationship Id="rId5" Type="http://schemas.openxmlformats.org/officeDocument/2006/relationships/hyperlink" Target="https://www.bclaws.gov.bc.ca/civix/document/id/complete/statreg/96165_00" TargetMode="External"/><Relationship Id="rId4" Type="http://schemas.openxmlformats.org/officeDocument/2006/relationships/hyperlink" Target="https://dir.gov.bc.ca/" TargetMode="External"/><Relationship Id="rId9" Type="http://schemas.openxmlformats.org/officeDocument/2006/relationships/hyperlink" Target="https://www.oipc.bc.ca/"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Info4FOI@proton.m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atalogue.data.gov.bc.ca/"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s://www2.gov.bc.ca/gov/content/health/conducting-health-research-evaluation/data-access-health-data-central" TargetMode="External"/><Relationship Id="rId4" Type="http://schemas.openxmlformats.org/officeDocument/2006/relationships/hyperlink" Target="https://www2.gov.bc.ca/gov/content/data/statistic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dir.gov.bc.ca/"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2.gov.bc.ca/assets/gov/law-crime-and-justice/about-bc-justice-system/publications/ag-org-chart.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2.gov.bc.ca/gov/content/health/conducting-health-research-evaluation/reports-publications" TargetMode="External"/><Relationship Id="rId2" Type="http://schemas.openxmlformats.org/officeDocument/2006/relationships/hyperlink" Target="https://www2.gov.bc.ca/gov/content/life-events/death/coroners-service"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3E5C57C4-6D98-5956-5E84-6F8DA3B5C412}"/>
              </a:ext>
            </a:extLst>
          </p:cNvPr>
          <p:cNvPicPr>
            <a:picLocks noChangeAspect="1"/>
          </p:cNvPicPr>
          <p:nvPr/>
        </p:nvPicPr>
        <p:blipFill rotWithShape="1">
          <a:blip r:embed="rId2"/>
          <a:srcRect t="9091" r="30481" b="1"/>
          <a:stretch/>
        </p:blipFill>
        <p:spPr>
          <a:xfrm>
            <a:off x="3523488" y="10"/>
            <a:ext cx="8668512" cy="6857990"/>
          </a:xfrm>
          <a:prstGeom prst="rect">
            <a:avLst/>
          </a:prstGeom>
        </p:spPr>
      </p:pic>
      <p:sp>
        <p:nvSpPr>
          <p:cNvPr id="17" name="Rectangle 1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C4D2758-1C05-B1D9-6491-8A0D8935DA2C}"/>
              </a:ext>
            </a:extLst>
          </p:cNvPr>
          <p:cNvSpPr>
            <a:spLocks noGrp="1"/>
          </p:cNvSpPr>
          <p:nvPr>
            <p:ph type="ctrTitle"/>
          </p:nvPr>
        </p:nvSpPr>
        <p:spPr>
          <a:xfrm>
            <a:off x="477981" y="1122363"/>
            <a:ext cx="4023360" cy="3204134"/>
          </a:xfrm>
        </p:spPr>
        <p:txBody>
          <a:bodyPr anchor="b">
            <a:normAutofit/>
          </a:bodyPr>
          <a:lstStyle/>
          <a:p>
            <a:pPr algn="l"/>
            <a:r>
              <a:rPr lang="en-US" sz="4800" b="1" dirty="0">
                <a:solidFill>
                  <a:schemeClr val="accent5">
                    <a:lumMod val="50000"/>
                  </a:schemeClr>
                </a:solidFill>
                <a:latin typeface="Clarika Geometric DemiBold" panose="00000700000000000000" pitchFamily="2" charset="0"/>
              </a:rPr>
              <a:t>Requesting Information from the BC Government </a:t>
            </a:r>
          </a:p>
        </p:txBody>
      </p:sp>
      <p:sp>
        <p:nvSpPr>
          <p:cNvPr id="3" name="Subtitle 2">
            <a:extLst>
              <a:ext uri="{FF2B5EF4-FFF2-40B4-BE49-F238E27FC236}">
                <a16:creationId xmlns:a16="http://schemas.microsoft.com/office/drawing/2014/main" id="{DD313071-C8B2-3ABF-52EA-A734D13D6FC9}"/>
              </a:ext>
            </a:extLst>
          </p:cNvPr>
          <p:cNvSpPr>
            <a:spLocks noGrp="1"/>
          </p:cNvSpPr>
          <p:nvPr>
            <p:ph type="subTitle" idx="1"/>
          </p:nvPr>
        </p:nvSpPr>
        <p:spPr>
          <a:xfrm>
            <a:off x="477980" y="4872922"/>
            <a:ext cx="4023359" cy="1208141"/>
          </a:xfrm>
        </p:spPr>
        <p:txBody>
          <a:bodyPr>
            <a:normAutofit/>
          </a:bodyPr>
          <a:lstStyle/>
          <a:p>
            <a:pPr algn="l"/>
            <a:r>
              <a:rPr lang="en-US" sz="2000" b="1" dirty="0">
                <a:solidFill>
                  <a:schemeClr val="accent5">
                    <a:lumMod val="50000"/>
                  </a:schemeClr>
                </a:solidFill>
                <a:latin typeface="Clarika Geometric DemiBold" panose="00000700000000000000" pitchFamily="2" charset="0"/>
              </a:rPr>
              <a:t>Basic Steps and What to Expect</a:t>
            </a:r>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9829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154004" y="1510376"/>
            <a:ext cx="11753516" cy="1150276"/>
          </a:xfrm>
        </p:spPr>
        <p:txBody>
          <a:bodyPr>
            <a:normAutofit fontScale="90000"/>
          </a:bodyPr>
          <a:lstStyle/>
          <a:p>
            <a:pPr algn="ctr"/>
            <a:r>
              <a:rPr lang="en-US" b="1" dirty="0">
                <a:solidFill>
                  <a:srgbClr val="002060"/>
                </a:solidFill>
                <a:latin typeface="Clarika Grotesque DemiBold" panose="00000700000000000000" pitchFamily="2" charset="0"/>
              </a:rPr>
              <a:t>Understanding Where the Records may be Found?</a:t>
            </a: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284480" y="2500441"/>
            <a:ext cx="11541760" cy="3781659"/>
          </a:xfrm>
        </p:spPr>
        <p:txBody>
          <a:bodyPr>
            <a:normAutofit lnSpcReduction="10000"/>
          </a:bodyPr>
          <a:lstStyle/>
          <a:p>
            <a:pPr marL="0" indent="0">
              <a:buNone/>
            </a:pPr>
            <a:r>
              <a:rPr lang="en-US" dirty="0">
                <a:solidFill>
                  <a:srgbClr val="002060"/>
                </a:solidFill>
              </a:rPr>
              <a:t>You may also reach out to someone within the BC Freedom Rising FOI Committee to support you in drafting the request and/or reach out to someone internally to BC Government to assist you.</a:t>
            </a:r>
          </a:p>
          <a:p>
            <a:pPr marL="0" indent="0" algn="l">
              <a:buNone/>
            </a:pPr>
            <a:r>
              <a:rPr lang="en-US" dirty="0">
                <a:solidFill>
                  <a:srgbClr val="002060"/>
                </a:solidFill>
              </a:rPr>
              <a:t>As per section 6 of FIPPA, there is a requirement in place for employees to assist you in accessing information. For general support:</a:t>
            </a:r>
            <a:endParaRPr lang="en-US" b="0" i="0" dirty="0">
              <a:solidFill>
                <a:srgbClr val="313132"/>
              </a:solidFill>
              <a:effectLst/>
              <a:latin typeface="BC Sans"/>
            </a:endParaRPr>
          </a:p>
          <a:p>
            <a:pPr algn="l">
              <a:buFont typeface="Arial" panose="020B0604020202020204" pitchFamily="34" charset="0"/>
              <a:buChar char="•"/>
            </a:pPr>
            <a:r>
              <a:rPr lang="en-US" b="0" i="0" dirty="0">
                <a:solidFill>
                  <a:srgbClr val="313132"/>
                </a:solidFill>
                <a:effectLst/>
                <a:latin typeface="BC Sans"/>
              </a:rPr>
              <a:t>Phone: </a:t>
            </a:r>
            <a:r>
              <a:rPr lang="en-US" b="0" i="0" u="sng" dirty="0">
                <a:solidFill>
                  <a:srgbClr val="1A5A96"/>
                </a:solidFill>
                <a:effectLst/>
                <a:latin typeface="BC Sans"/>
                <a:hlinkClick r:id="rId3"/>
              </a:rPr>
              <a:t>1-833-283-8200</a:t>
            </a:r>
            <a:r>
              <a:rPr lang="en-US" b="0" i="0" dirty="0">
                <a:solidFill>
                  <a:srgbClr val="313132"/>
                </a:solidFill>
                <a:effectLst/>
                <a:latin typeface="BC Sans"/>
              </a:rPr>
              <a:t> (toll free)</a:t>
            </a:r>
          </a:p>
          <a:p>
            <a:pPr algn="l">
              <a:buFont typeface="Arial" panose="020B0604020202020204" pitchFamily="34" charset="0"/>
              <a:buChar char="•"/>
            </a:pPr>
            <a:r>
              <a:rPr lang="en-US" b="0" i="0" dirty="0">
                <a:solidFill>
                  <a:srgbClr val="313132"/>
                </a:solidFill>
                <a:effectLst/>
                <a:latin typeface="BC Sans"/>
              </a:rPr>
              <a:t>Email: </a:t>
            </a:r>
            <a:r>
              <a:rPr lang="en-US" b="0" i="0" u="sng" dirty="0">
                <a:solidFill>
                  <a:srgbClr val="1A5A96"/>
                </a:solidFill>
                <a:effectLst/>
                <a:latin typeface="BC Sans"/>
                <a:hlinkClick r:id="rId4"/>
              </a:rPr>
              <a:t>Open.InfoGroup@gov.bc.ca</a:t>
            </a:r>
            <a:endParaRPr lang="en-US" b="0" i="0" u="sng" dirty="0">
              <a:solidFill>
                <a:srgbClr val="1A5A96"/>
              </a:solidFill>
              <a:effectLst/>
              <a:latin typeface="BC Sans"/>
            </a:endParaRPr>
          </a:p>
          <a:p>
            <a:pPr marL="0" indent="0" algn="l">
              <a:buNone/>
            </a:pPr>
            <a:r>
              <a:rPr lang="en-US" dirty="0">
                <a:solidFill>
                  <a:srgbClr val="002060"/>
                </a:solidFill>
                <a:latin typeface="BC Sans"/>
              </a:rPr>
              <a:t>For specific support, you might want to connect with the program area using the </a:t>
            </a:r>
            <a:r>
              <a:rPr lang="en-US" dirty="0">
                <a:solidFill>
                  <a:srgbClr val="002060"/>
                </a:solidFill>
                <a:latin typeface="BC Sans"/>
                <a:hlinkClick r:id="rId5"/>
              </a:rPr>
              <a:t>BC Government directory</a:t>
            </a:r>
            <a:r>
              <a:rPr lang="en-US" dirty="0">
                <a:solidFill>
                  <a:srgbClr val="002060"/>
                </a:solidFill>
                <a:latin typeface="BC Sans"/>
              </a:rPr>
              <a:t>.</a:t>
            </a:r>
            <a:endParaRPr lang="en-US" b="0" i="0" dirty="0">
              <a:solidFill>
                <a:srgbClr val="002060"/>
              </a:solidFill>
              <a:effectLst/>
              <a:latin typeface="BC Sans"/>
            </a:endParaRPr>
          </a:p>
        </p:txBody>
      </p:sp>
    </p:spTree>
    <p:extLst>
      <p:ext uri="{BB962C8B-B14F-4D97-AF65-F5344CB8AC3E}">
        <p14:creationId xmlns:p14="http://schemas.microsoft.com/office/powerpoint/2010/main" val="2802750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4480" y="1510376"/>
            <a:ext cx="11541760" cy="1150276"/>
          </a:xfrm>
        </p:spPr>
        <p:txBody>
          <a:bodyPr>
            <a:normAutofit/>
          </a:bodyPr>
          <a:lstStyle/>
          <a:p>
            <a:pPr algn="ctr"/>
            <a:r>
              <a:rPr lang="en-US" sz="4000" b="1" dirty="0">
                <a:solidFill>
                  <a:srgbClr val="002060"/>
                </a:solidFill>
                <a:latin typeface="Clarika Grotesque DemiBold" panose="00000700000000000000" pitchFamily="2" charset="0"/>
              </a:rPr>
              <a:t>Background Information </a:t>
            </a: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284480" y="2550695"/>
            <a:ext cx="11541760" cy="3829785"/>
          </a:xfrm>
        </p:spPr>
        <p:txBody>
          <a:bodyPr>
            <a:normAutofit/>
          </a:bodyPr>
          <a:lstStyle/>
          <a:p>
            <a:pPr marL="0" indent="0">
              <a:buNone/>
            </a:pPr>
            <a:r>
              <a:rPr lang="en-US" dirty="0">
                <a:solidFill>
                  <a:srgbClr val="002060"/>
                </a:solidFill>
                <a:latin typeface="BC Sans"/>
              </a:rPr>
              <a:t>Understanding BC Government’s infrastructure as a whole and its ministries may also assist you in developing the best FOI request.</a:t>
            </a:r>
            <a:r>
              <a:rPr lang="en-US" dirty="0">
                <a:solidFill>
                  <a:schemeClr val="accent5">
                    <a:lumMod val="50000"/>
                  </a:schemeClr>
                </a:solidFill>
                <a:latin typeface="BC Sans"/>
              </a:rPr>
              <a:t> </a:t>
            </a:r>
          </a:p>
          <a:p>
            <a:pPr marL="0" indent="0">
              <a:buNone/>
            </a:pPr>
            <a:r>
              <a:rPr lang="en-US" dirty="0">
                <a:solidFill>
                  <a:schemeClr val="accent5">
                    <a:lumMod val="50000"/>
                  </a:schemeClr>
                </a:solidFill>
                <a:latin typeface="BC Sans"/>
              </a:rPr>
              <a:t>Several </a:t>
            </a:r>
            <a:r>
              <a:rPr lang="en-US" dirty="0">
                <a:solidFill>
                  <a:schemeClr val="accent5">
                    <a:lumMod val="50000"/>
                  </a:schemeClr>
                </a:solidFill>
                <a:latin typeface="BC Sans"/>
                <a:hlinkClick r:id="rId3"/>
              </a:rPr>
              <a:t>Ministerial Directives </a:t>
            </a:r>
            <a:r>
              <a:rPr lang="en-US" dirty="0">
                <a:solidFill>
                  <a:schemeClr val="accent5">
                    <a:lumMod val="50000"/>
                  </a:schemeClr>
                </a:solidFill>
                <a:latin typeface="BC Sans"/>
              </a:rPr>
              <a:t>were made that compel ministries to release records under </a:t>
            </a:r>
            <a:r>
              <a:rPr lang="en-US" b="1" dirty="0">
                <a:solidFill>
                  <a:schemeClr val="accent5">
                    <a:lumMod val="50000"/>
                  </a:schemeClr>
                </a:solidFill>
                <a:latin typeface="BC Sans"/>
              </a:rPr>
              <a:t>section 71.1 of FIPPA </a:t>
            </a:r>
            <a:r>
              <a:rPr lang="en-US" dirty="0">
                <a:solidFill>
                  <a:schemeClr val="accent5">
                    <a:lumMod val="50000"/>
                  </a:schemeClr>
                </a:solidFill>
                <a:latin typeface="BC Sans"/>
              </a:rPr>
              <a:t>that may provide you with some background information. Two of those record types are:</a:t>
            </a:r>
          </a:p>
          <a:p>
            <a:pPr marL="0" indent="0">
              <a:buNone/>
            </a:pPr>
            <a:endParaRPr lang="en-US" sz="900" dirty="0">
              <a:solidFill>
                <a:srgbClr val="002060"/>
              </a:solidFill>
              <a:latin typeface="BC Sans"/>
            </a:endParaRPr>
          </a:p>
          <a:p>
            <a:r>
              <a:rPr lang="en-US" b="1" dirty="0">
                <a:solidFill>
                  <a:srgbClr val="002060"/>
                </a:solidFill>
                <a:latin typeface="BC Sans"/>
              </a:rPr>
              <a:t>Transition Binder for a New Premier or Minister</a:t>
            </a:r>
          </a:p>
          <a:p>
            <a:r>
              <a:rPr lang="en-US" b="1" dirty="0">
                <a:solidFill>
                  <a:srgbClr val="002060"/>
                </a:solidFill>
                <a:latin typeface="BC Sans"/>
              </a:rPr>
              <a:t>The Monthly Summaries of Briefing Notes for the Premier or the Ministers</a:t>
            </a:r>
          </a:p>
          <a:p>
            <a:pPr marL="0" indent="0">
              <a:buNone/>
            </a:pPr>
            <a:endParaRPr lang="en-US" sz="1500" b="1" dirty="0">
              <a:solidFill>
                <a:srgbClr val="002060"/>
              </a:solidFill>
            </a:endParaRPr>
          </a:p>
          <a:p>
            <a:pPr marL="0" indent="0">
              <a:buNone/>
            </a:pPr>
            <a:endParaRPr lang="en-US" dirty="0">
              <a:solidFill>
                <a:srgbClr val="002060"/>
              </a:solidFill>
            </a:endParaRPr>
          </a:p>
        </p:txBody>
      </p:sp>
    </p:spTree>
    <p:extLst>
      <p:ext uri="{BB962C8B-B14F-4D97-AF65-F5344CB8AC3E}">
        <p14:creationId xmlns:p14="http://schemas.microsoft.com/office/powerpoint/2010/main" val="4138120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4480" y="1510376"/>
            <a:ext cx="11541760" cy="1150276"/>
          </a:xfrm>
        </p:spPr>
        <p:txBody>
          <a:bodyPr>
            <a:noAutofit/>
          </a:bodyPr>
          <a:lstStyle/>
          <a:p>
            <a:r>
              <a:rPr lang="en-US" sz="3800" b="1" i="0" dirty="0">
                <a:solidFill>
                  <a:srgbClr val="002060"/>
                </a:solidFill>
                <a:effectLst/>
                <a:latin typeface="Clarika Grotesque DemiBold" panose="00000700000000000000" pitchFamily="2" charset="0"/>
              </a:rPr>
              <a:t>The Transition Binder for a New </a:t>
            </a:r>
            <a:r>
              <a:rPr lang="en-US" sz="3800" b="1" dirty="0">
                <a:solidFill>
                  <a:srgbClr val="002060"/>
                </a:solidFill>
                <a:latin typeface="Clarika Grotesque DemiBold" panose="00000700000000000000" pitchFamily="2" charset="0"/>
              </a:rPr>
              <a:t>P</a:t>
            </a:r>
            <a:r>
              <a:rPr lang="en-US" sz="3800" b="1" i="0" dirty="0">
                <a:solidFill>
                  <a:srgbClr val="002060"/>
                </a:solidFill>
                <a:effectLst/>
                <a:latin typeface="Clarika Grotesque DemiBold" panose="00000700000000000000" pitchFamily="2" charset="0"/>
              </a:rPr>
              <a:t>remier or Minister</a:t>
            </a:r>
            <a:endParaRPr lang="en-US" sz="3800" dirty="0"/>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284480" y="2660652"/>
            <a:ext cx="11541760" cy="3887537"/>
          </a:xfrm>
        </p:spPr>
        <p:txBody>
          <a:bodyPr>
            <a:normAutofit lnSpcReduction="10000"/>
          </a:bodyPr>
          <a:lstStyle/>
          <a:p>
            <a:pPr marL="0" indent="0" algn="l">
              <a:buNone/>
            </a:pPr>
            <a:r>
              <a:rPr lang="en-US" b="1" i="0" dirty="0">
                <a:solidFill>
                  <a:srgbClr val="002060"/>
                </a:solidFill>
                <a:effectLst/>
                <a:latin typeface="BC Sans"/>
                <a:hlinkClick r:id="rId3"/>
              </a:rPr>
              <a:t>A transition binder </a:t>
            </a:r>
            <a:r>
              <a:rPr lang="en-US" b="0" i="0" dirty="0">
                <a:solidFill>
                  <a:srgbClr val="002060"/>
                </a:solidFill>
                <a:effectLst/>
                <a:latin typeface="BC Sans"/>
              </a:rPr>
              <a:t>is a package of information prepared for a new premier or minister when they start their role. It includes information like:</a:t>
            </a:r>
          </a:p>
          <a:p>
            <a:pPr algn="l">
              <a:buFont typeface="Arial" panose="020B0604020202020204" pitchFamily="34" charset="0"/>
              <a:buChar char="•"/>
            </a:pPr>
            <a:r>
              <a:rPr lang="en-US" b="0" i="0" dirty="0">
                <a:solidFill>
                  <a:srgbClr val="002060"/>
                </a:solidFill>
                <a:effectLst/>
                <a:latin typeface="BC Sans"/>
              </a:rPr>
              <a:t>An overview of programs and other government or ministry business</a:t>
            </a:r>
          </a:p>
          <a:p>
            <a:pPr algn="l">
              <a:buFont typeface="Arial" panose="020B0604020202020204" pitchFamily="34" charset="0"/>
              <a:buChar char="•"/>
            </a:pPr>
            <a:r>
              <a:rPr lang="en-US" b="0" i="0" dirty="0">
                <a:solidFill>
                  <a:srgbClr val="002060"/>
                </a:solidFill>
                <a:effectLst/>
                <a:latin typeface="BC Sans"/>
              </a:rPr>
              <a:t>Advice related to issues and opportunities</a:t>
            </a:r>
          </a:p>
          <a:p>
            <a:pPr algn="l">
              <a:buFont typeface="Arial" panose="020B0604020202020204" pitchFamily="34" charset="0"/>
              <a:buChar char="•"/>
            </a:pPr>
            <a:r>
              <a:rPr lang="en-US" b="0" i="0" dirty="0">
                <a:solidFill>
                  <a:srgbClr val="002060"/>
                </a:solidFill>
                <a:effectLst/>
                <a:latin typeface="BC Sans"/>
              </a:rPr>
              <a:t>Situations that require a decision</a:t>
            </a:r>
          </a:p>
          <a:p>
            <a:pPr algn="l">
              <a:buFont typeface="Arial" panose="020B0604020202020204" pitchFamily="34" charset="0"/>
              <a:buChar char="•"/>
            </a:pPr>
            <a:r>
              <a:rPr lang="en-US" b="0" i="0" dirty="0">
                <a:solidFill>
                  <a:srgbClr val="002060"/>
                </a:solidFill>
                <a:effectLst/>
                <a:latin typeface="BC Sans"/>
              </a:rPr>
              <a:t>Information about budget and spending</a:t>
            </a:r>
          </a:p>
          <a:p>
            <a:pPr algn="l">
              <a:buFont typeface="Arial" panose="020B0604020202020204" pitchFamily="34" charset="0"/>
              <a:buChar char="•"/>
            </a:pPr>
            <a:endParaRPr lang="en-US" dirty="0">
              <a:solidFill>
                <a:srgbClr val="002060"/>
              </a:solidFill>
              <a:latin typeface="BC Sans"/>
            </a:endParaRPr>
          </a:p>
          <a:p>
            <a:pPr marL="0" indent="0" algn="l">
              <a:buNone/>
            </a:pPr>
            <a:r>
              <a:rPr lang="en-US" b="0" i="0" dirty="0">
                <a:solidFill>
                  <a:srgbClr val="002060"/>
                </a:solidFill>
                <a:effectLst/>
                <a:latin typeface="BC Sans"/>
              </a:rPr>
              <a:t>Note that binder may be severed/redacted as per </a:t>
            </a:r>
            <a:r>
              <a:rPr lang="en-US" b="0" i="0" dirty="0">
                <a:solidFill>
                  <a:srgbClr val="002060"/>
                </a:solidFill>
                <a:effectLst/>
                <a:latin typeface="BC Sans"/>
                <a:hlinkClick r:id="rId4"/>
              </a:rPr>
              <a:t>Part 2 of FIPPA</a:t>
            </a:r>
            <a:endParaRPr lang="en-US" b="0" i="0" dirty="0">
              <a:solidFill>
                <a:srgbClr val="002060"/>
              </a:solidFill>
              <a:effectLst/>
              <a:latin typeface="BC Sans"/>
            </a:endParaRPr>
          </a:p>
          <a:p>
            <a:endParaRPr lang="en-US" dirty="0"/>
          </a:p>
        </p:txBody>
      </p:sp>
    </p:spTree>
    <p:extLst>
      <p:ext uri="{BB962C8B-B14F-4D97-AF65-F5344CB8AC3E}">
        <p14:creationId xmlns:p14="http://schemas.microsoft.com/office/powerpoint/2010/main" val="97676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4480" y="1510376"/>
            <a:ext cx="11541760" cy="1150276"/>
          </a:xfrm>
        </p:spPr>
        <p:txBody>
          <a:bodyPr>
            <a:normAutofit/>
          </a:bodyPr>
          <a:lstStyle/>
          <a:p>
            <a:pPr algn="ctr"/>
            <a:r>
              <a:rPr lang="en-US" sz="4000" b="1" dirty="0">
                <a:solidFill>
                  <a:srgbClr val="002060"/>
                </a:solidFill>
                <a:latin typeface="Clarika Grotesque DemiBold" panose="00000700000000000000" pitchFamily="2" charset="0"/>
              </a:rPr>
              <a:t>The Monthly Briefing Notes Summaries</a:t>
            </a: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284480" y="2608446"/>
            <a:ext cx="11541760" cy="3012708"/>
          </a:xfrm>
        </p:spPr>
        <p:txBody>
          <a:bodyPr>
            <a:normAutofit/>
          </a:bodyPr>
          <a:lstStyle/>
          <a:p>
            <a:pPr marL="0" indent="0">
              <a:buNone/>
            </a:pPr>
            <a:r>
              <a:rPr lang="en-US" dirty="0">
                <a:solidFill>
                  <a:srgbClr val="002060"/>
                </a:solidFill>
              </a:rPr>
              <a:t>A </a:t>
            </a:r>
            <a:r>
              <a:rPr lang="en-US" b="1" dirty="0">
                <a:solidFill>
                  <a:srgbClr val="002060"/>
                </a:solidFill>
              </a:rPr>
              <a:t>briefing note </a:t>
            </a:r>
            <a:r>
              <a:rPr lang="en-US" dirty="0">
                <a:solidFill>
                  <a:srgbClr val="002060"/>
                </a:solidFill>
              </a:rPr>
              <a:t>is a document used to explain ideas, summarize analysis or provide advice to decision makers.</a:t>
            </a:r>
          </a:p>
          <a:p>
            <a:pPr marL="0" indent="0">
              <a:buNone/>
            </a:pPr>
            <a:r>
              <a:rPr lang="en-US" dirty="0">
                <a:solidFill>
                  <a:srgbClr val="002060"/>
                </a:solidFill>
              </a:rPr>
              <a:t>The </a:t>
            </a:r>
            <a:r>
              <a:rPr lang="en-US" dirty="0">
                <a:solidFill>
                  <a:srgbClr val="002060"/>
                </a:solidFill>
                <a:hlinkClick r:id="rId3"/>
              </a:rPr>
              <a:t>monthly summaries of all Briefing Notes prepared for the Premier or ministers</a:t>
            </a:r>
            <a:r>
              <a:rPr lang="en-US" b="1" dirty="0">
                <a:solidFill>
                  <a:srgbClr val="002060"/>
                </a:solidFill>
                <a:hlinkClick r:id="rId3"/>
              </a:rPr>
              <a:t> </a:t>
            </a:r>
            <a:r>
              <a:rPr lang="en-US" dirty="0">
                <a:solidFill>
                  <a:srgbClr val="002060"/>
                </a:solidFill>
              </a:rPr>
              <a:t>(available from March 2022) include the ministry and minister's name, Cliff Number (if used by the ministry), the date the briefing note was prepared, and the subject or title of the briefing note.</a:t>
            </a:r>
          </a:p>
          <a:p>
            <a:pPr marL="0" indent="0">
              <a:buNone/>
            </a:pPr>
            <a:endParaRPr lang="en-US" dirty="0">
              <a:solidFill>
                <a:srgbClr val="002060"/>
              </a:solidFill>
            </a:endParaRPr>
          </a:p>
        </p:txBody>
      </p:sp>
    </p:spTree>
    <p:extLst>
      <p:ext uri="{BB962C8B-B14F-4D97-AF65-F5344CB8AC3E}">
        <p14:creationId xmlns:p14="http://schemas.microsoft.com/office/powerpoint/2010/main" val="1617074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6513788" y="365125"/>
            <a:ext cx="4840010" cy="1807305"/>
          </a:xfrm>
        </p:spPr>
        <p:txBody>
          <a:bodyPr>
            <a:normAutofit/>
          </a:bodyPr>
          <a:lstStyle/>
          <a:p>
            <a:r>
              <a:rPr lang="en-US" b="1">
                <a:latin typeface="Clarika Grotesque DemiBold" panose="00000700000000000000" pitchFamily="2" charset="0"/>
              </a:rPr>
              <a:t>Previous FOI Requests</a:t>
            </a: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rotWithShape="1">
          <a:blip r:embed="rId2"/>
          <a:srcRect l="35151" r="34524" b="-1"/>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6513788" y="2333297"/>
            <a:ext cx="4840010" cy="3843666"/>
          </a:xfrm>
        </p:spPr>
        <p:txBody>
          <a:bodyPr>
            <a:normAutofit/>
          </a:bodyPr>
          <a:lstStyle/>
          <a:p>
            <a:pPr marL="0" indent="0">
              <a:buNone/>
            </a:pPr>
            <a:r>
              <a:rPr lang="en-US" sz="2000" dirty="0">
                <a:latin typeface="BC Sans"/>
              </a:rPr>
              <a:t>You may also want to see if someone has previously asked for the same records. Here are two inventories of previous FOI requests:</a:t>
            </a:r>
          </a:p>
          <a:p>
            <a:pPr marL="0" indent="0">
              <a:buNone/>
            </a:pPr>
            <a:endParaRPr lang="en-US" sz="2000" dirty="0">
              <a:latin typeface="BC Sans"/>
              <a:hlinkClick r:id="rId3"/>
            </a:endParaRPr>
          </a:p>
          <a:p>
            <a:r>
              <a:rPr lang="en-US" sz="2000" dirty="0">
                <a:latin typeface="BC Sans"/>
                <a:hlinkClick r:id="rId3"/>
              </a:rPr>
              <a:t>BC Government FOI Requests previously made and release</a:t>
            </a:r>
            <a:endParaRPr lang="en-US" sz="2000" dirty="0">
              <a:latin typeface="BC Sans"/>
            </a:endParaRPr>
          </a:p>
          <a:p>
            <a:r>
              <a:rPr lang="en-US" sz="2000" dirty="0">
                <a:latin typeface="BC Sans"/>
              </a:rPr>
              <a:t>FOI CAN Library</a:t>
            </a:r>
          </a:p>
          <a:p>
            <a:pPr marL="0" indent="0">
              <a:buNone/>
            </a:pPr>
            <a:endParaRPr lang="en-US" sz="2000" dirty="0">
              <a:latin typeface="BC Sans"/>
            </a:endParaRPr>
          </a:p>
          <a:p>
            <a:pPr marL="0" indent="0">
              <a:buNone/>
            </a:pPr>
            <a:r>
              <a:rPr lang="en-US" sz="2000" dirty="0">
                <a:latin typeface="BC Sans"/>
              </a:rPr>
              <a:t>You may also want to look at the list of </a:t>
            </a:r>
            <a:r>
              <a:rPr lang="en-US" sz="2000" dirty="0">
                <a:latin typeface="BC Sans"/>
                <a:hlinkClick r:id="rId4"/>
              </a:rPr>
              <a:t>BC Government FOI requests that are currently being processed</a:t>
            </a:r>
            <a:r>
              <a:rPr lang="en-US" sz="2000" dirty="0">
                <a:latin typeface="BC Sans"/>
              </a:rPr>
              <a:t>.</a:t>
            </a:r>
          </a:p>
          <a:p>
            <a:endParaRPr lang="en-US" sz="2000" dirty="0"/>
          </a:p>
        </p:txBody>
      </p:sp>
    </p:spTree>
    <p:extLst>
      <p:ext uri="{BB962C8B-B14F-4D97-AF65-F5344CB8AC3E}">
        <p14:creationId xmlns:p14="http://schemas.microsoft.com/office/powerpoint/2010/main" val="3631207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4479" y="1351503"/>
            <a:ext cx="11541760" cy="1150276"/>
          </a:xfrm>
        </p:spPr>
        <p:txBody>
          <a:bodyPr>
            <a:normAutofit/>
          </a:bodyPr>
          <a:lstStyle/>
          <a:p>
            <a:pPr algn="ctr"/>
            <a:r>
              <a:rPr lang="en-US" sz="4000" b="1" dirty="0">
                <a:solidFill>
                  <a:srgbClr val="002060"/>
                </a:solidFill>
                <a:latin typeface="Clarika Grotesque DemiBold" panose="00000700000000000000" pitchFamily="2" charset="0"/>
              </a:rPr>
              <a:t>Making a new FOI Request</a:t>
            </a: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404260" y="2483319"/>
            <a:ext cx="11421979" cy="4109986"/>
          </a:xfrm>
        </p:spPr>
        <p:txBody>
          <a:bodyPr>
            <a:normAutofit fontScale="92500" lnSpcReduction="10000"/>
          </a:bodyPr>
          <a:lstStyle/>
          <a:p>
            <a:pPr marL="0" indent="0">
              <a:buNone/>
            </a:pPr>
            <a:r>
              <a:rPr lang="en-US" dirty="0">
                <a:solidFill>
                  <a:srgbClr val="002060"/>
                </a:solidFill>
                <a:latin typeface="BC Sans"/>
              </a:rPr>
              <a:t>If the records you want are not publicly available, you may want to submit a FOI request to the BC Government. </a:t>
            </a:r>
          </a:p>
          <a:p>
            <a:pPr marL="0" indent="0">
              <a:buNone/>
            </a:pPr>
            <a:r>
              <a:rPr lang="en-US" dirty="0">
                <a:solidFill>
                  <a:srgbClr val="002060"/>
                </a:solidFill>
                <a:latin typeface="BC Sans"/>
              </a:rPr>
              <a:t>To help you get the right records quickly, you should:</a:t>
            </a:r>
          </a:p>
          <a:p>
            <a:pPr marL="0" indent="0">
              <a:buNone/>
            </a:pPr>
            <a:endParaRPr lang="en-US" sz="1200" dirty="0">
              <a:solidFill>
                <a:srgbClr val="002060"/>
              </a:solidFill>
              <a:latin typeface="BC Sans"/>
            </a:endParaRPr>
          </a:p>
          <a:p>
            <a:pPr marL="514350" indent="-514350">
              <a:buFont typeface="+mj-lt"/>
              <a:buAutoNum type="arabicPeriod"/>
            </a:pPr>
            <a:r>
              <a:rPr lang="en-US" dirty="0">
                <a:solidFill>
                  <a:srgbClr val="002060"/>
                </a:solidFill>
                <a:latin typeface="BC Sans"/>
              </a:rPr>
              <a:t>Identify the right ministry or agency to request records from,</a:t>
            </a:r>
          </a:p>
          <a:p>
            <a:pPr marL="514350" indent="-514350">
              <a:buFont typeface="+mj-lt"/>
              <a:buAutoNum type="arabicPeriod"/>
            </a:pPr>
            <a:r>
              <a:rPr lang="en-US" dirty="0">
                <a:solidFill>
                  <a:srgbClr val="002060"/>
                </a:solidFill>
                <a:latin typeface="BC Sans"/>
              </a:rPr>
              <a:t>Be specific about which records you want, and</a:t>
            </a:r>
          </a:p>
          <a:p>
            <a:pPr marL="514350" indent="-514350">
              <a:buFont typeface="+mj-lt"/>
              <a:buAutoNum type="arabicPeriod"/>
            </a:pPr>
            <a:r>
              <a:rPr lang="en-US" dirty="0">
                <a:solidFill>
                  <a:srgbClr val="002060"/>
                </a:solidFill>
                <a:latin typeface="BC Sans"/>
              </a:rPr>
              <a:t>Refine your request as much as possible. </a:t>
            </a:r>
          </a:p>
          <a:p>
            <a:pPr marL="0" indent="0">
              <a:buNone/>
            </a:pPr>
            <a:endParaRPr lang="en-US" sz="1200" dirty="0">
              <a:solidFill>
                <a:srgbClr val="002060"/>
              </a:solidFill>
              <a:latin typeface="BC Sans"/>
            </a:endParaRPr>
          </a:p>
          <a:p>
            <a:pPr marL="0" indent="0">
              <a:buNone/>
            </a:pPr>
            <a:r>
              <a:rPr lang="en-US" dirty="0">
                <a:solidFill>
                  <a:srgbClr val="002060"/>
                </a:solidFill>
                <a:latin typeface="BC Sans"/>
              </a:rPr>
              <a:t>Large, complex requests take longer to process than small, simple requests and may result in you being charged a processing fee. </a:t>
            </a:r>
          </a:p>
        </p:txBody>
      </p:sp>
    </p:spTree>
    <p:extLst>
      <p:ext uri="{BB962C8B-B14F-4D97-AF65-F5344CB8AC3E}">
        <p14:creationId xmlns:p14="http://schemas.microsoft.com/office/powerpoint/2010/main" val="630286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9560" y="1330914"/>
            <a:ext cx="11541760" cy="1150276"/>
          </a:xfrm>
        </p:spPr>
        <p:txBody>
          <a:bodyPr>
            <a:normAutofit/>
          </a:bodyPr>
          <a:lstStyle/>
          <a:p>
            <a:pPr algn="ctr"/>
            <a:r>
              <a:rPr lang="en-US" sz="4000" b="1" dirty="0">
                <a:solidFill>
                  <a:srgbClr val="002060"/>
                </a:solidFill>
                <a:latin typeface="Clarika Grotesque DemiBold" panose="00000700000000000000" pitchFamily="2" charset="0"/>
              </a:rPr>
              <a:t>Drafting your FOI Request</a:t>
            </a: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325120" y="2367816"/>
            <a:ext cx="11541760" cy="4090736"/>
          </a:xfrm>
        </p:spPr>
        <p:txBody>
          <a:bodyPr>
            <a:normAutofit/>
          </a:bodyPr>
          <a:lstStyle/>
          <a:p>
            <a:pPr marL="0" indent="0" algn="l">
              <a:buNone/>
            </a:pPr>
            <a:r>
              <a:rPr lang="en-US" dirty="0"/>
              <a:t>Here are things to consider:</a:t>
            </a:r>
          </a:p>
          <a:p>
            <a:pPr marL="0" indent="0" algn="l">
              <a:buNone/>
            </a:pPr>
            <a:endParaRPr lang="en-US" sz="1050" dirty="0"/>
          </a:p>
          <a:p>
            <a:r>
              <a:rPr lang="en-US" dirty="0"/>
              <a:t>Records of interest are clearly described </a:t>
            </a:r>
          </a:p>
          <a:p>
            <a:r>
              <a:rPr lang="en-US" dirty="0"/>
              <a:t>Date range is indicated (if possible) </a:t>
            </a:r>
          </a:p>
          <a:p>
            <a:r>
              <a:rPr lang="en-US" dirty="0"/>
              <a:t>Specific individual(s) or position(s) are indicated (if possible) </a:t>
            </a:r>
          </a:p>
          <a:p>
            <a:pPr marL="0" indent="0" algn="l">
              <a:buNone/>
            </a:pPr>
            <a:endParaRPr lang="en-US" dirty="0"/>
          </a:p>
          <a:p>
            <a:pPr marL="0" indent="0" algn="l">
              <a:buNone/>
            </a:pPr>
            <a:r>
              <a:rPr lang="en-US" b="1" dirty="0"/>
              <a:t>Consider: </a:t>
            </a:r>
            <a:r>
              <a:rPr lang="en-US" dirty="0"/>
              <a:t>Is the request too broad? Should it be split into several focused requests? A FOI file will move through the system at the speed of its most complex component. </a:t>
            </a:r>
          </a:p>
          <a:p>
            <a:pPr marL="0" indent="0" algn="l">
              <a:buNone/>
            </a:pPr>
            <a:endParaRPr lang="en-US" dirty="0"/>
          </a:p>
        </p:txBody>
      </p:sp>
    </p:spTree>
    <p:extLst>
      <p:ext uri="{BB962C8B-B14F-4D97-AF65-F5344CB8AC3E}">
        <p14:creationId xmlns:p14="http://schemas.microsoft.com/office/powerpoint/2010/main" val="1492544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9560" y="1330914"/>
            <a:ext cx="11541760" cy="1150276"/>
          </a:xfrm>
        </p:spPr>
        <p:txBody>
          <a:bodyPr>
            <a:normAutofit/>
          </a:bodyPr>
          <a:lstStyle/>
          <a:p>
            <a:pPr algn="ctr"/>
            <a:r>
              <a:rPr lang="en-US" sz="4000" b="1" dirty="0">
                <a:solidFill>
                  <a:srgbClr val="002060"/>
                </a:solidFill>
                <a:latin typeface="Clarika Grotesque DemiBold" panose="00000700000000000000" pitchFamily="2" charset="0"/>
              </a:rPr>
              <a:t>Drafting your FOI Request </a:t>
            </a:r>
            <a:r>
              <a:rPr lang="en-US" sz="4000" b="1" dirty="0" err="1">
                <a:solidFill>
                  <a:srgbClr val="002060"/>
                </a:solidFill>
                <a:latin typeface="Clarika Grotesque DemiBold" panose="00000700000000000000" pitchFamily="2" charset="0"/>
              </a:rPr>
              <a:t>Con’t</a:t>
            </a:r>
            <a:endParaRPr lang="en-US" sz="4000" b="1" dirty="0">
              <a:solidFill>
                <a:srgbClr val="002060"/>
              </a:solidFill>
              <a:latin typeface="Clarika Grotesque DemiBold" panose="00000700000000000000" pitchFamily="2" charset="0"/>
            </a:endParaRP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325120" y="2367816"/>
            <a:ext cx="11541760" cy="4090736"/>
          </a:xfrm>
        </p:spPr>
        <p:txBody>
          <a:bodyPr>
            <a:normAutofit/>
          </a:bodyPr>
          <a:lstStyle/>
          <a:p>
            <a:pPr marL="0" indent="0" algn="l">
              <a:buNone/>
            </a:pPr>
            <a:endParaRPr lang="en-US" dirty="0"/>
          </a:p>
          <a:p>
            <a:pPr marL="0" indent="0" algn="l">
              <a:buNone/>
            </a:pPr>
            <a:r>
              <a:rPr lang="en-US" b="1" dirty="0"/>
              <a:t>Optional</a:t>
            </a:r>
            <a:r>
              <a:rPr lang="en-US" dirty="0"/>
              <a:t>: </a:t>
            </a:r>
          </a:p>
          <a:p>
            <a:r>
              <a:rPr lang="en-US" dirty="0"/>
              <a:t>Providing contextualizing information</a:t>
            </a:r>
          </a:p>
          <a:p>
            <a:r>
              <a:rPr lang="en-US" dirty="0"/>
              <a:t>Identifying the desired record format</a:t>
            </a:r>
          </a:p>
          <a:p>
            <a:r>
              <a:rPr lang="en-US" dirty="0"/>
              <a:t>Identifying the version(s) of the document that you are interested in getting (e.g., final copy).</a:t>
            </a:r>
          </a:p>
          <a:p>
            <a:r>
              <a:rPr lang="en-US" dirty="0"/>
              <a:t>Identifying the types of records that you are not of interest in</a:t>
            </a:r>
          </a:p>
          <a:p>
            <a:pPr marL="0" indent="0" algn="l">
              <a:buNone/>
            </a:pPr>
            <a:endParaRPr lang="en-US" dirty="0"/>
          </a:p>
        </p:txBody>
      </p:sp>
    </p:spTree>
    <p:extLst>
      <p:ext uri="{BB962C8B-B14F-4D97-AF65-F5344CB8AC3E}">
        <p14:creationId xmlns:p14="http://schemas.microsoft.com/office/powerpoint/2010/main" val="139936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4480" y="1658173"/>
            <a:ext cx="11541760" cy="1150276"/>
          </a:xfrm>
        </p:spPr>
        <p:txBody>
          <a:bodyPr>
            <a:normAutofit/>
          </a:bodyPr>
          <a:lstStyle/>
          <a:p>
            <a:pPr algn="ctr"/>
            <a:r>
              <a:rPr lang="en-US" sz="4000" b="1" dirty="0">
                <a:solidFill>
                  <a:srgbClr val="002060"/>
                </a:solidFill>
                <a:latin typeface="Clarika Grotesque DemiBold" panose="00000700000000000000" pitchFamily="2" charset="0"/>
              </a:rPr>
              <a:t>How to make an FOI Request?</a:t>
            </a: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325120" y="2644818"/>
            <a:ext cx="11541760" cy="4121741"/>
          </a:xfrm>
        </p:spPr>
        <p:txBody>
          <a:bodyPr>
            <a:normAutofit lnSpcReduction="10000"/>
          </a:bodyPr>
          <a:lstStyle/>
          <a:p>
            <a:pPr marL="0" indent="0" algn="l">
              <a:buNone/>
            </a:pPr>
            <a:r>
              <a:rPr lang="en-US" b="0" i="0" dirty="0">
                <a:solidFill>
                  <a:srgbClr val="002060"/>
                </a:solidFill>
                <a:effectLst/>
                <a:latin typeface="BC Sans"/>
              </a:rPr>
              <a:t>If you want to request records from BC Government, you can make your request using the BC Government </a:t>
            </a:r>
            <a:r>
              <a:rPr lang="en-US" b="0" i="0" dirty="0">
                <a:solidFill>
                  <a:srgbClr val="206FA0"/>
                </a:solidFill>
                <a:effectLst/>
                <a:latin typeface="BC Sans"/>
                <a:hlinkClick r:id="rId3">
                  <a:extLst>
                    <a:ext uri="{A12FA001-AC4F-418D-AE19-62706E023703}">
                      <ahyp:hlinkClr xmlns:ahyp="http://schemas.microsoft.com/office/drawing/2018/hyperlinkcolor" val="tx"/>
                    </a:ext>
                  </a:extLst>
                </a:hlinkClick>
              </a:rPr>
              <a:t>online</a:t>
            </a:r>
            <a:r>
              <a:rPr lang="en-US" dirty="0">
                <a:solidFill>
                  <a:srgbClr val="206FA0"/>
                </a:solidFill>
                <a:latin typeface="BC Sans"/>
                <a:hlinkClick r:id="rId3">
                  <a:extLst>
                    <a:ext uri="{A12FA001-AC4F-418D-AE19-62706E023703}">
                      <ahyp:hlinkClr xmlns:ahyp="http://schemas.microsoft.com/office/drawing/2018/hyperlinkcolor" val="tx"/>
                    </a:ext>
                  </a:extLst>
                </a:hlinkClick>
              </a:rPr>
              <a:t> </a:t>
            </a:r>
            <a:r>
              <a:rPr lang="en-US" b="0" i="0" dirty="0">
                <a:solidFill>
                  <a:srgbClr val="206FA0"/>
                </a:solidFill>
                <a:effectLst/>
                <a:latin typeface="BC Sans"/>
                <a:hlinkClick r:id="rId3">
                  <a:extLst>
                    <a:ext uri="{A12FA001-AC4F-418D-AE19-62706E023703}">
                      <ahyp:hlinkClr xmlns:ahyp="http://schemas.microsoft.com/office/drawing/2018/hyperlinkcolor" val="tx"/>
                    </a:ext>
                  </a:extLst>
                </a:hlinkClick>
              </a:rPr>
              <a:t>form</a:t>
            </a:r>
            <a:r>
              <a:rPr lang="en-US" b="0" i="0" dirty="0">
                <a:solidFill>
                  <a:srgbClr val="002060"/>
                </a:solidFill>
                <a:effectLst/>
                <a:latin typeface="BC Sans"/>
              </a:rPr>
              <a:t>. </a:t>
            </a:r>
          </a:p>
          <a:p>
            <a:pPr marL="0" indent="0" algn="l">
              <a:buNone/>
            </a:pPr>
            <a:r>
              <a:rPr lang="en-US" b="0" i="0" dirty="0">
                <a:solidFill>
                  <a:srgbClr val="002060"/>
                </a:solidFill>
                <a:effectLst/>
                <a:latin typeface="BC Sans"/>
              </a:rPr>
              <a:t>You may make </a:t>
            </a:r>
            <a:r>
              <a:rPr lang="en-US" dirty="0">
                <a:solidFill>
                  <a:srgbClr val="002060"/>
                </a:solidFill>
                <a:latin typeface="BC Sans"/>
              </a:rPr>
              <a:t>the FOI request </a:t>
            </a:r>
            <a:r>
              <a:rPr lang="en-US" b="0" i="0" dirty="0">
                <a:solidFill>
                  <a:srgbClr val="002060"/>
                </a:solidFill>
                <a:effectLst/>
                <a:latin typeface="BC Sans"/>
              </a:rPr>
              <a:t>without using this online form, provided you do so in writing</a:t>
            </a:r>
            <a:r>
              <a:rPr lang="en-US" dirty="0">
                <a:solidFill>
                  <a:srgbClr val="002060"/>
                </a:solidFill>
                <a:latin typeface="BC Sans"/>
              </a:rPr>
              <a:t>:</a:t>
            </a:r>
            <a:endParaRPr lang="en-US" b="0" i="0" dirty="0">
              <a:solidFill>
                <a:srgbClr val="002060"/>
              </a:solidFill>
              <a:effectLst/>
              <a:latin typeface="BC Sans"/>
            </a:endParaRPr>
          </a:p>
          <a:p>
            <a:pPr marL="0" indent="0" algn="l">
              <a:buNone/>
            </a:pPr>
            <a:r>
              <a:rPr lang="en-US" b="0" i="0" dirty="0">
                <a:solidFill>
                  <a:srgbClr val="002060"/>
                </a:solidFill>
                <a:effectLst/>
                <a:latin typeface="BC Sans"/>
              </a:rPr>
              <a:t>Email: FOI.Requests@gov.bc.ca</a:t>
            </a:r>
          </a:p>
          <a:p>
            <a:pPr marL="0" indent="0" algn="l">
              <a:buNone/>
            </a:pPr>
            <a:r>
              <a:rPr lang="en-US" b="0" i="0" dirty="0">
                <a:solidFill>
                  <a:srgbClr val="002060"/>
                </a:solidFill>
                <a:effectLst/>
                <a:latin typeface="BC Sans"/>
              </a:rPr>
              <a:t>Mailing Address: PO Box 9569, </a:t>
            </a:r>
            <a:r>
              <a:rPr lang="en-US" b="0" i="0" dirty="0" err="1">
                <a:solidFill>
                  <a:srgbClr val="002060"/>
                </a:solidFill>
                <a:effectLst/>
                <a:latin typeface="BC Sans"/>
              </a:rPr>
              <a:t>Stn</a:t>
            </a:r>
            <a:r>
              <a:rPr lang="en-US" b="0" i="0" dirty="0">
                <a:solidFill>
                  <a:srgbClr val="002060"/>
                </a:solidFill>
                <a:effectLst/>
                <a:latin typeface="BC Sans"/>
              </a:rPr>
              <a:t> Prov Govt, Victoria BC V8W 9K1</a:t>
            </a:r>
          </a:p>
          <a:p>
            <a:pPr marL="0" indent="0" algn="l">
              <a:buNone/>
            </a:pPr>
            <a:endParaRPr lang="en-US" b="0" i="0" dirty="0">
              <a:solidFill>
                <a:srgbClr val="002060"/>
              </a:solidFill>
              <a:effectLst/>
              <a:latin typeface="BC Sans"/>
            </a:endParaRPr>
          </a:p>
          <a:p>
            <a:pPr marL="0" indent="0" algn="l">
              <a:buNone/>
            </a:pPr>
            <a:r>
              <a:rPr lang="en-US" b="0" i="0" dirty="0">
                <a:solidFill>
                  <a:srgbClr val="002060"/>
                </a:solidFill>
                <a:effectLst/>
                <a:latin typeface="BC Sans"/>
              </a:rPr>
              <a:t>Including the relevant information requested on the form will facilitate you getting a response to your request more quickly.</a:t>
            </a:r>
          </a:p>
          <a:p>
            <a:pPr marL="0" indent="0">
              <a:buNone/>
            </a:pPr>
            <a:endParaRPr lang="en-US" dirty="0"/>
          </a:p>
        </p:txBody>
      </p:sp>
    </p:spTree>
    <p:extLst>
      <p:ext uri="{BB962C8B-B14F-4D97-AF65-F5344CB8AC3E}">
        <p14:creationId xmlns:p14="http://schemas.microsoft.com/office/powerpoint/2010/main" val="1233576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4480" y="1359790"/>
            <a:ext cx="11541760" cy="1150276"/>
          </a:xfrm>
        </p:spPr>
        <p:txBody>
          <a:bodyPr>
            <a:normAutofit/>
          </a:bodyPr>
          <a:lstStyle/>
          <a:p>
            <a:pPr algn="ctr"/>
            <a:r>
              <a:rPr lang="en-US" sz="4000" b="1" dirty="0">
                <a:solidFill>
                  <a:srgbClr val="002060"/>
                </a:solidFill>
                <a:latin typeface="Clarika Grotesque DemiBold" panose="00000700000000000000" pitchFamily="2" charset="0"/>
              </a:rPr>
              <a:t>Fees</a:t>
            </a: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284480" y="2269433"/>
            <a:ext cx="11541760" cy="4400873"/>
          </a:xfrm>
        </p:spPr>
        <p:txBody>
          <a:bodyPr>
            <a:normAutofit fontScale="70000" lnSpcReduction="20000"/>
          </a:bodyPr>
          <a:lstStyle/>
          <a:p>
            <a:pPr marL="0" indent="0" algn="l">
              <a:buNone/>
            </a:pPr>
            <a:r>
              <a:rPr lang="en-US" sz="3600" b="1" i="0" dirty="0">
                <a:solidFill>
                  <a:srgbClr val="002060"/>
                </a:solidFill>
                <a:effectLst/>
                <a:latin typeface="BC Sans"/>
              </a:rPr>
              <a:t>A non-refundable application fee of $10 is required for all FOI requests for General </a:t>
            </a:r>
            <a:r>
              <a:rPr lang="en-US" sz="3600" b="1" dirty="0">
                <a:solidFill>
                  <a:srgbClr val="002060"/>
                </a:solidFill>
                <a:latin typeface="BC Sans"/>
              </a:rPr>
              <a:t>I</a:t>
            </a:r>
            <a:r>
              <a:rPr lang="en-US" sz="3600" b="1" i="0" dirty="0">
                <a:solidFill>
                  <a:srgbClr val="002060"/>
                </a:solidFill>
                <a:effectLst/>
                <a:latin typeface="BC Sans"/>
              </a:rPr>
              <a:t>nformation</a:t>
            </a:r>
            <a:r>
              <a:rPr lang="en-US" sz="3600" b="0" i="0" dirty="0">
                <a:solidFill>
                  <a:srgbClr val="002060"/>
                </a:solidFill>
                <a:effectLst/>
                <a:latin typeface="BC Sans"/>
              </a:rPr>
              <a:t>. Requests for your personal information will remain free of charge.</a:t>
            </a:r>
          </a:p>
          <a:p>
            <a:pPr marL="0" indent="0" algn="l">
              <a:buNone/>
            </a:pPr>
            <a:endParaRPr lang="en-US" sz="1600" b="0" i="0" dirty="0">
              <a:solidFill>
                <a:srgbClr val="002060"/>
              </a:solidFill>
              <a:effectLst/>
              <a:latin typeface="BC Sans"/>
            </a:endParaRPr>
          </a:p>
          <a:p>
            <a:pPr marL="514350" indent="-514350" algn="l">
              <a:buFont typeface="+mj-lt"/>
              <a:buAutoNum type="arabicPeriod"/>
            </a:pPr>
            <a:r>
              <a:rPr lang="en-US" sz="3600" b="1" i="0" dirty="0">
                <a:solidFill>
                  <a:srgbClr val="002060"/>
                </a:solidFill>
                <a:effectLst/>
                <a:latin typeface="BC Sans"/>
              </a:rPr>
              <a:t>Pay online when you submit your request by </a:t>
            </a:r>
            <a:r>
              <a:rPr lang="en-US" sz="3600" b="0" i="0" dirty="0">
                <a:solidFill>
                  <a:srgbClr val="002060"/>
                </a:solidFill>
                <a:effectLst/>
                <a:latin typeface="BC Sans"/>
              </a:rPr>
              <a:t>credit card, Debit Mastercard, or Visa Debit card</a:t>
            </a:r>
          </a:p>
          <a:p>
            <a:pPr marL="514350" indent="-514350" algn="l">
              <a:buFont typeface="+mj-lt"/>
              <a:buAutoNum type="arabicPeriod"/>
            </a:pPr>
            <a:r>
              <a:rPr lang="en-US" sz="3600" b="1" i="0" dirty="0">
                <a:solidFill>
                  <a:srgbClr val="002060"/>
                </a:solidFill>
                <a:effectLst/>
                <a:latin typeface="BC Sans"/>
              </a:rPr>
              <a:t>Pay by phone </a:t>
            </a:r>
            <a:r>
              <a:rPr lang="en-US" sz="3600" b="0" i="0" dirty="0">
                <a:solidFill>
                  <a:srgbClr val="002060"/>
                </a:solidFill>
                <a:effectLst/>
                <a:latin typeface="BC Sans"/>
              </a:rPr>
              <a:t>1-833-283-8200 (toll free). Select option 2 (credit card)</a:t>
            </a:r>
          </a:p>
          <a:p>
            <a:pPr marL="514350" indent="-514350" algn="l">
              <a:buFont typeface="+mj-lt"/>
              <a:buAutoNum type="arabicPeriod"/>
            </a:pPr>
            <a:r>
              <a:rPr lang="en-US" sz="3600" b="1" i="0" dirty="0">
                <a:solidFill>
                  <a:srgbClr val="002060"/>
                </a:solidFill>
                <a:effectLst/>
                <a:latin typeface="BC Sans"/>
              </a:rPr>
              <a:t>Pay by cheque, cash or money order</a:t>
            </a:r>
          </a:p>
          <a:p>
            <a:pPr marL="0" indent="0" algn="l">
              <a:buNone/>
            </a:pPr>
            <a:r>
              <a:rPr lang="en-US" sz="3600" dirty="0">
                <a:solidFill>
                  <a:srgbClr val="002060"/>
                </a:solidFill>
                <a:latin typeface="BC Sans"/>
              </a:rPr>
              <a:t>       </a:t>
            </a:r>
            <a:r>
              <a:rPr lang="en-US" sz="3600" b="0" i="0" dirty="0">
                <a:solidFill>
                  <a:srgbClr val="002060"/>
                </a:solidFill>
                <a:effectLst/>
                <a:latin typeface="BC Sans"/>
              </a:rPr>
              <a:t>Make your cheque or money order payable to the Minister of Finance – </a:t>
            </a:r>
          </a:p>
          <a:p>
            <a:pPr marL="0" indent="0" algn="l">
              <a:buNone/>
            </a:pPr>
            <a:r>
              <a:rPr lang="en-US" sz="3600" b="0" i="0" dirty="0">
                <a:solidFill>
                  <a:srgbClr val="002060"/>
                </a:solidFill>
                <a:effectLst/>
                <a:latin typeface="BC Sans"/>
              </a:rPr>
              <a:t>       Quote your file number </a:t>
            </a:r>
          </a:p>
          <a:p>
            <a:pPr marL="0" indent="0" algn="l">
              <a:buNone/>
            </a:pPr>
            <a:r>
              <a:rPr lang="en-US" sz="3600" b="0" i="0" dirty="0">
                <a:solidFill>
                  <a:srgbClr val="002060"/>
                </a:solidFill>
                <a:effectLst/>
                <a:latin typeface="BC Sans"/>
              </a:rPr>
              <a:t>       Mail your cheque or money order to:	Information Access Operations, </a:t>
            </a:r>
          </a:p>
          <a:p>
            <a:pPr marL="0" indent="0" algn="l">
              <a:buNone/>
            </a:pPr>
            <a:r>
              <a:rPr lang="en-US" sz="3600" dirty="0">
                <a:solidFill>
                  <a:srgbClr val="002060"/>
                </a:solidFill>
                <a:latin typeface="BC Sans"/>
              </a:rPr>
              <a:t>						</a:t>
            </a:r>
            <a:r>
              <a:rPr lang="en-US" sz="3600" b="0" i="0" dirty="0">
                <a:solidFill>
                  <a:srgbClr val="002060"/>
                </a:solidFill>
                <a:effectLst/>
                <a:latin typeface="BC Sans"/>
              </a:rPr>
              <a:t>PO Box 9569, </a:t>
            </a:r>
            <a:r>
              <a:rPr lang="en-US" sz="3600" b="0" i="0" dirty="0" err="1">
                <a:solidFill>
                  <a:srgbClr val="002060"/>
                </a:solidFill>
                <a:effectLst/>
                <a:latin typeface="BC Sans"/>
              </a:rPr>
              <a:t>Stn</a:t>
            </a:r>
            <a:r>
              <a:rPr lang="en-US" sz="3600" b="0" i="0" dirty="0">
                <a:solidFill>
                  <a:srgbClr val="002060"/>
                </a:solidFill>
                <a:effectLst/>
                <a:latin typeface="BC Sans"/>
              </a:rPr>
              <a:t> Prov Govt, </a:t>
            </a:r>
          </a:p>
          <a:p>
            <a:pPr marL="0" indent="0" algn="l">
              <a:buNone/>
            </a:pPr>
            <a:r>
              <a:rPr lang="en-US" sz="3600" b="0" i="0" dirty="0">
                <a:solidFill>
                  <a:srgbClr val="002060"/>
                </a:solidFill>
                <a:effectLst/>
                <a:latin typeface="BC Sans"/>
              </a:rPr>
              <a:t>						Victoria BC V8W 9K1</a:t>
            </a:r>
          </a:p>
        </p:txBody>
      </p:sp>
    </p:spTree>
    <p:extLst>
      <p:ext uri="{BB962C8B-B14F-4D97-AF65-F5344CB8AC3E}">
        <p14:creationId xmlns:p14="http://schemas.microsoft.com/office/powerpoint/2010/main" val="2769970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4480" y="1510376"/>
            <a:ext cx="11541760" cy="1150276"/>
          </a:xfrm>
        </p:spPr>
        <p:txBody>
          <a:bodyPr>
            <a:normAutofit/>
          </a:bodyPr>
          <a:lstStyle/>
          <a:p>
            <a:pPr algn="ctr"/>
            <a:r>
              <a:rPr lang="en-US" sz="4000" b="1" dirty="0">
                <a:solidFill>
                  <a:schemeClr val="accent5">
                    <a:lumMod val="50000"/>
                  </a:schemeClr>
                </a:solidFill>
                <a:latin typeface="Clarika Geometric DemiBold" panose="00000700000000000000" pitchFamily="2" charset="0"/>
              </a:rPr>
              <a:t>Agenda</a:t>
            </a: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284480" y="2683309"/>
            <a:ext cx="11541760" cy="3129280"/>
          </a:xfrm>
        </p:spPr>
        <p:txBody>
          <a:bodyPr>
            <a:normAutofit fontScale="92500" lnSpcReduction="10000"/>
          </a:bodyPr>
          <a:lstStyle/>
          <a:p>
            <a:r>
              <a:rPr lang="en-US" dirty="0"/>
              <a:t>The Legislation</a:t>
            </a:r>
          </a:p>
          <a:p>
            <a:r>
              <a:rPr lang="en-US" dirty="0"/>
              <a:t>Oversight </a:t>
            </a:r>
          </a:p>
          <a:p>
            <a:r>
              <a:rPr lang="en-US" dirty="0"/>
              <a:t>Before you request records</a:t>
            </a:r>
          </a:p>
          <a:p>
            <a:r>
              <a:rPr lang="en-US" dirty="0"/>
              <a:t>Making the Freedom of Information (FOI) request</a:t>
            </a:r>
          </a:p>
          <a:p>
            <a:r>
              <a:rPr lang="en-US" dirty="0"/>
              <a:t>Expectations and Tips</a:t>
            </a:r>
          </a:p>
          <a:p>
            <a:r>
              <a:rPr lang="en-US" dirty="0"/>
              <a:t>Resources</a:t>
            </a:r>
          </a:p>
          <a:p>
            <a:r>
              <a:rPr lang="en-US" dirty="0"/>
              <a:t>Questions</a:t>
            </a:r>
          </a:p>
          <a:p>
            <a:endParaRPr lang="en-US" dirty="0"/>
          </a:p>
          <a:p>
            <a:endParaRPr lang="en-US" dirty="0"/>
          </a:p>
          <a:p>
            <a:endParaRPr lang="en-US" dirty="0"/>
          </a:p>
        </p:txBody>
      </p:sp>
    </p:spTree>
    <p:extLst>
      <p:ext uri="{BB962C8B-B14F-4D97-AF65-F5344CB8AC3E}">
        <p14:creationId xmlns:p14="http://schemas.microsoft.com/office/powerpoint/2010/main" val="39842386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4480" y="1398290"/>
            <a:ext cx="11541760" cy="1150276"/>
          </a:xfrm>
        </p:spPr>
        <p:txBody>
          <a:bodyPr>
            <a:normAutofit/>
          </a:bodyPr>
          <a:lstStyle/>
          <a:p>
            <a:pPr algn="ctr"/>
            <a:r>
              <a:rPr lang="en-US" sz="4000" b="1" dirty="0">
                <a:solidFill>
                  <a:srgbClr val="002060"/>
                </a:solidFill>
                <a:latin typeface="Clarika Grotesque DemiBold" panose="00000700000000000000" pitchFamily="2" charset="0"/>
              </a:rPr>
              <a:t>Tips for Avoiding a Processing Fee</a:t>
            </a: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284480" y="2406316"/>
            <a:ext cx="11541760" cy="3917482"/>
          </a:xfrm>
        </p:spPr>
        <p:txBody>
          <a:bodyPr>
            <a:normAutofit/>
          </a:bodyPr>
          <a:lstStyle/>
          <a:p>
            <a:r>
              <a:rPr lang="en-US" b="1" i="0" dirty="0">
                <a:solidFill>
                  <a:srgbClr val="494949"/>
                </a:solidFill>
                <a:effectLst/>
                <a:latin typeface="Myriad-Pro"/>
              </a:rPr>
              <a:t>Research</a:t>
            </a:r>
            <a:r>
              <a:rPr lang="en-US" b="0" i="0" dirty="0">
                <a:solidFill>
                  <a:srgbClr val="494949"/>
                </a:solidFill>
                <a:effectLst/>
                <a:latin typeface="Myriad-Pro"/>
              </a:rPr>
              <a:t> to determine which ministry is most likely to have the records you are looking for</a:t>
            </a:r>
          </a:p>
          <a:p>
            <a:pPr algn="l">
              <a:buFont typeface="Arial" panose="020B0604020202020204" pitchFamily="34" charset="0"/>
              <a:buChar char="•"/>
            </a:pPr>
            <a:r>
              <a:rPr lang="en-US" b="0" i="0" dirty="0">
                <a:solidFill>
                  <a:srgbClr val="494949"/>
                </a:solidFill>
                <a:effectLst/>
                <a:latin typeface="Myriad-Pro"/>
              </a:rPr>
              <a:t>Ensure that you have </a:t>
            </a:r>
            <a:r>
              <a:rPr lang="en-US" b="1" i="0" dirty="0">
                <a:solidFill>
                  <a:srgbClr val="494949"/>
                </a:solidFill>
                <a:effectLst/>
                <a:latin typeface="Myriad-Pro"/>
              </a:rPr>
              <a:t>checked </a:t>
            </a:r>
            <a:r>
              <a:rPr lang="en-US" b="0" i="0" dirty="0">
                <a:solidFill>
                  <a:srgbClr val="494949"/>
                </a:solidFill>
                <a:effectLst/>
                <a:latin typeface="Myriad-Pro"/>
              </a:rPr>
              <a:t>with the ministry and online to see </a:t>
            </a:r>
            <a:r>
              <a:rPr lang="en-US" b="1" i="0" dirty="0">
                <a:solidFill>
                  <a:srgbClr val="494949"/>
                </a:solidFill>
                <a:effectLst/>
                <a:latin typeface="Myriad-Pro"/>
              </a:rPr>
              <a:t>what information is already available and public</a:t>
            </a:r>
            <a:r>
              <a:rPr lang="en-US" b="0" i="0" dirty="0">
                <a:solidFill>
                  <a:srgbClr val="494949"/>
                </a:solidFill>
                <a:effectLst/>
                <a:latin typeface="Myriad-Pro"/>
              </a:rPr>
              <a:t>. This might help you refine your request further.</a:t>
            </a:r>
          </a:p>
          <a:p>
            <a:pPr algn="l">
              <a:buFont typeface="Arial" panose="020B0604020202020204" pitchFamily="34" charset="0"/>
              <a:buChar char="•"/>
            </a:pPr>
            <a:r>
              <a:rPr lang="en-US" b="0" i="0" dirty="0">
                <a:solidFill>
                  <a:srgbClr val="494949"/>
                </a:solidFill>
                <a:effectLst/>
                <a:latin typeface="Myriad-Pro"/>
              </a:rPr>
              <a:t>Ensure that you are </a:t>
            </a:r>
            <a:r>
              <a:rPr lang="en-US" b="1" i="0" dirty="0">
                <a:solidFill>
                  <a:srgbClr val="494949"/>
                </a:solidFill>
                <a:effectLst/>
                <a:latin typeface="Myriad-Pro"/>
              </a:rPr>
              <a:t>asking for specific records </a:t>
            </a:r>
            <a:r>
              <a:rPr lang="en-US" b="0" i="0" dirty="0">
                <a:solidFill>
                  <a:srgbClr val="494949"/>
                </a:solidFill>
                <a:effectLst/>
                <a:latin typeface="Myriad-Pro"/>
              </a:rPr>
              <a:t>(e.g., briefing notes)</a:t>
            </a:r>
          </a:p>
          <a:p>
            <a:pPr algn="l">
              <a:buFont typeface="Arial" panose="020B0604020202020204" pitchFamily="34" charset="0"/>
              <a:buChar char="•"/>
            </a:pPr>
            <a:r>
              <a:rPr lang="en-US" b="1" i="0" dirty="0">
                <a:solidFill>
                  <a:srgbClr val="494949"/>
                </a:solidFill>
                <a:effectLst/>
                <a:latin typeface="Myriad-Pro"/>
              </a:rPr>
              <a:t>Refine the topic and scope </a:t>
            </a:r>
            <a:r>
              <a:rPr lang="en-US" b="0" i="0" dirty="0">
                <a:solidFill>
                  <a:srgbClr val="494949"/>
                </a:solidFill>
                <a:effectLst/>
                <a:latin typeface="Myriad-Pro"/>
              </a:rPr>
              <a:t>of your request to make it easier for them to find the requested records.</a:t>
            </a:r>
          </a:p>
          <a:p>
            <a:endParaRPr lang="en-US" dirty="0"/>
          </a:p>
        </p:txBody>
      </p:sp>
    </p:spTree>
    <p:extLst>
      <p:ext uri="{BB962C8B-B14F-4D97-AF65-F5344CB8AC3E}">
        <p14:creationId xmlns:p14="http://schemas.microsoft.com/office/powerpoint/2010/main" val="1549501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4480" y="1379040"/>
            <a:ext cx="11541760" cy="1150276"/>
          </a:xfrm>
        </p:spPr>
        <p:txBody>
          <a:bodyPr>
            <a:normAutofit/>
          </a:bodyPr>
          <a:lstStyle/>
          <a:p>
            <a:pPr algn="ctr"/>
            <a:r>
              <a:rPr lang="en-US" b="1" dirty="0">
                <a:solidFill>
                  <a:srgbClr val="002060"/>
                </a:solidFill>
                <a:latin typeface="Clarika Geometric DemiBold" panose="00000700000000000000" pitchFamily="2" charset="0"/>
              </a:rPr>
              <a:t>Internal Basic FOI Process</a:t>
            </a: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284480" y="2264600"/>
            <a:ext cx="11541760" cy="4222827"/>
          </a:xfrm>
        </p:spPr>
        <p:txBody>
          <a:bodyPr>
            <a:normAutofit/>
          </a:bodyPr>
          <a:lstStyle/>
          <a:p>
            <a:pPr algn="l"/>
            <a:r>
              <a:rPr lang="en-US" i="0" dirty="0">
                <a:solidFill>
                  <a:srgbClr val="002060"/>
                </a:solidFill>
                <a:effectLst/>
                <a:latin typeface="BC Sans"/>
              </a:rPr>
              <a:t>A file is created </a:t>
            </a:r>
          </a:p>
          <a:p>
            <a:pPr algn="l"/>
            <a:r>
              <a:rPr lang="en-US" dirty="0">
                <a:solidFill>
                  <a:srgbClr val="002060"/>
                </a:solidFill>
                <a:latin typeface="BC Sans"/>
              </a:rPr>
              <a:t>Acknowledgement</a:t>
            </a:r>
            <a:endParaRPr lang="en-US" i="0" dirty="0">
              <a:solidFill>
                <a:srgbClr val="002060"/>
              </a:solidFill>
              <a:effectLst/>
              <a:latin typeface="BC Sans"/>
            </a:endParaRPr>
          </a:p>
          <a:p>
            <a:pPr algn="l"/>
            <a:r>
              <a:rPr lang="en-US" dirty="0">
                <a:solidFill>
                  <a:srgbClr val="002060"/>
                </a:solidFill>
                <a:latin typeface="BC Sans"/>
              </a:rPr>
              <a:t>Fee and Risk assessment</a:t>
            </a:r>
            <a:endParaRPr lang="en-US" i="0" dirty="0">
              <a:solidFill>
                <a:srgbClr val="002060"/>
              </a:solidFill>
              <a:effectLst/>
              <a:latin typeface="BC Sans"/>
            </a:endParaRPr>
          </a:p>
          <a:p>
            <a:pPr algn="l"/>
            <a:r>
              <a:rPr lang="en-US" i="0" dirty="0">
                <a:solidFill>
                  <a:srgbClr val="002060"/>
                </a:solidFill>
                <a:effectLst/>
                <a:latin typeface="BC Sans"/>
              </a:rPr>
              <a:t>Records are gathered </a:t>
            </a:r>
          </a:p>
          <a:p>
            <a:pPr algn="l"/>
            <a:r>
              <a:rPr lang="en-US" i="0" dirty="0">
                <a:solidFill>
                  <a:srgbClr val="002060"/>
                </a:solidFill>
                <a:effectLst/>
                <a:latin typeface="BC Sans"/>
              </a:rPr>
              <a:t>A legislative review is conducted</a:t>
            </a:r>
          </a:p>
          <a:p>
            <a:pPr algn="l"/>
            <a:r>
              <a:rPr lang="en-US" i="0" dirty="0">
                <a:solidFill>
                  <a:srgbClr val="002060"/>
                </a:solidFill>
                <a:effectLst/>
                <a:latin typeface="BC Sans"/>
              </a:rPr>
              <a:t>The release of records is approved</a:t>
            </a:r>
          </a:p>
          <a:p>
            <a:pPr algn="l"/>
            <a:r>
              <a:rPr lang="en-US" i="0" dirty="0">
                <a:solidFill>
                  <a:srgbClr val="002060"/>
                </a:solidFill>
                <a:effectLst/>
                <a:latin typeface="BC Sans"/>
              </a:rPr>
              <a:t>A response package is sent to requestor</a:t>
            </a:r>
          </a:p>
          <a:p>
            <a:pPr algn="l"/>
            <a:r>
              <a:rPr lang="en-US" i="0" dirty="0">
                <a:solidFill>
                  <a:srgbClr val="002060"/>
                </a:solidFill>
                <a:effectLst/>
                <a:latin typeface="BC Sans"/>
              </a:rPr>
              <a:t>Response package and letter is posted online</a:t>
            </a:r>
          </a:p>
        </p:txBody>
      </p:sp>
    </p:spTree>
    <p:extLst>
      <p:ext uri="{BB962C8B-B14F-4D97-AF65-F5344CB8AC3E}">
        <p14:creationId xmlns:p14="http://schemas.microsoft.com/office/powerpoint/2010/main" val="1755802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4480" y="1436792"/>
            <a:ext cx="11541760" cy="1150276"/>
          </a:xfrm>
        </p:spPr>
        <p:txBody>
          <a:bodyPr>
            <a:normAutofit/>
          </a:bodyPr>
          <a:lstStyle/>
          <a:p>
            <a:pPr algn="ctr"/>
            <a:r>
              <a:rPr lang="en-US" sz="4000" b="1" dirty="0">
                <a:solidFill>
                  <a:srgbClr val="002060"/>
                </a:solidFill>
                <a:latin typeface="Clarika Grotesque DemiBold" panose="00000700000000000000" pitchFamily="2" charset="0"/>
              </a:rPr>
              <a:t>Additional Tips</a:t>
            </a: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284480" y="2452313"/>
            <a:ext cx="11541760" cy="4092865"/>
          </a:xfrm>
        </p:spPr>
        <p:txBody>
          <a:bodyPr>
            <a:normAutofit/>
          </a:bodyPr>
          <a:lstStyle/>
          <a:p>
            <a:r>
              <a:rPr lang="en-US" dirty="0">
                <a:solidFill>
                  <a:srgbClr val="002060"/>
                </a:solidFill>
                <a:latin typeface="BC Sans"/>
              </a:rPr>
              <a:t>Know your file</a:t>
            </a:r>
          </a:p>
          <a:p>
            <a:r>
              <a:rPr lang="en-US" dirty="0">
                <a:solidFill>
                  <a:srgbClr val="002060"/>
                </a:solidFill>
                <a:latin typeface="BC Sans"/>
              </a:rPr>
              <a:t>Keep Detailed Notes</a:t>
            </a:r>
          </a:p>
          <a:p>
            <a:r>
              <a:rPr lang="en-US" dirty="0">
                <a:solidFill>
                  <a:srgbClr val="002060"/>
                </a:solidFill>
                <a:latin typeface="BC Sans"/>
              </a:rPr>
              <a:t>Requests Must be Interpreted</a:t>
            </a:r>
          </a:p>
          <a:p>
            <a:r>
              <a:rPr lang="en-US" dirty="0">
                <a:solidFill>
                  <a:srgbClr val="002060"/>
                </a:solidFill>
                <a:latin typeface="BC Sans"/>
              </a:rPr>
              <a:t>Be Persistent </a:t>
            </a:r>
          </a:p>
          <a:p>
            <a:r>
              <a:rPr lang="en-US" dirty="0">
                <a:solidFill>
                  <a:srgbClr val="002060"/>
                </a:solidFill>
                <a:latin typeface="BC Sans"/>
              </a:rPr>
              <a:t>Get It in Writing</a:t>
            </a:r>
          </a:p>
          <a:p>
            <a:r>
              <a:rPr lang="en-US" dirty="0">
                <a:solidFill>
                  <a:srgbClr val="002060"/>
                </a:solidFill>
                <a:latin typeface="BC Sans"/>
              </a:rPr>
              <a:t>More Tips</a:t>
            </a:r>
          </a:p>
        </p:txBody>
      </p:sp>
    </p:spTree>
    <p:extLst>
      <p:ext uri="{BB962C8B-B14F-4D97-AF65-F5344CB8AC3E}">
        <p14:creationId xmlns:p14="http://schemas.microsoft.com/office/powerpoint/2010/main" val="221535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4480" y="1436792"/>
            <a:ext cx="11541760" cy="1150276"/>
          </a:xfrm>
        </p:spPr>
        <p:txBody>
          <a:bodyPr>
            <a:normAutofit/>
          </a:bodyPr>
          <a:lstStyle/>
          <a:p>
            <a:pPr algn="ctr"/>
            <a:r>
              <a:rPr lang="en-US" sz="4000" b="1" dirty="0">
                <a:solidFill>
                  <a:srgbClr val="002060"/>
                </a:solidFill>
                <a:latin typeface="Clarika Grotesque DemiBold" panose="00000700000000000000" pitchFamily="2" charset="0"/>
              </a:rPr>
              <a:t>Know Your File</a:t>
            </a: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284480" y="2452313"/>
            <a:ext cx="11541760" cy="4092865"/>
          </a:xfrm>
        </p:spPr>
        <p:txBody>
          <a:bodyPr>
            <a:normAutofit fontScale="92500" lnSpcReduction="20000"/>
          </a:bodyPr>
          <a:lstStyle/>
          <a:p>
            <a:pPr marL="0" indent="0">
              <a:buNone/>
            </a:pPr>
            <a:r>
              <a:rPr lang="en-US" dirty="0">
                <a:solidFill>
                  <a:srgbClr val="002060"/>
                </a:solidFill>
                <a:latin typeface="BC Sans"/>
              </a:rPr>
              <a:t>When you file your initial request, you will receive a letter confirming receipt. This letter will contain three important pieces of information: </a:t>
            </a:r>
          </a:p>
          <a:p>
            <a:pPr marL="514350" indent="-514350">
              <a:buAutoNum type="arabicParenBoth"/>
            </a:pPr>
            <a:r>
              <a:rPr lang="en-US" dirty="0">
                <a:solidFill>
                  <a:srgbClr val="002060"/>
                </a:solidFill>
                <a:latin typeface="BC Sans"/>
              </a:rPr>
              <a:t>the official ‘date received’ for your request, which is the ‘day zero’ from which your request deadline will be measured, </a:t>
            </a:r>
          </a:p>
          <a:p>
            <a:pPr marL="514350" indent="-514350">
              <a:buAutoNum type="arabicParenBoth"/>
            </a:pPr>
            <a:r>
              <a:rPr lang="en-US" dirty="0">
                <a:solidFill>
                  <a:srgbClr val="002060"/>
                </a:solidFill>
                <a:latin typeface="BC Sans"/>
              </a:rPr>
              <a:t>the file number for your request, which should be cited in all future correspondence, and </a:t>
            </a:r>
          </a:p>
          <a:p>
            <a:pPr marL="514350" indent="-514350">
              <a:buAutoNum type="arabicParenBoth"/>
            </a:pPr>
            <a:r>
              <a:rPr lang="en-US" dirty="0">
                <a:solidFill>
                  <a:srgbClr val="002060"/>
                </a:solidFill>
                <a:latin typeface="BC Sans"/>
              </a:rPr>
              <a:t>(3) the name of the analyst working on your file and his or her contact information.</a:t>
            </a:r>
          </a:p>
          <a:p>
            <a:pPr marL="514350" indent="-514350">
              <a:buAutoNum type="arabicParenBoth"/>
            </a:pPr>
            <a:endParaRPr lang="en-US" dirty="0">
              <a:solidFill>
                <a:srgbClr val="002060"/>
              </a:solidFill>
              <a:latin typeface="BC Sans"/>
            </a:endParaRPr>
          </a:p>
          <a:p>
            <a:pPr marL="0" indent="0">
              <a:buNone/>
            </a:pPr>
            <a:r>
              <a:rPr lang="en-US" dirty="0">
                <a:solidFill>
                  <a:srgbClr val="002060"/>
                </a:solidFill>
                <a:latin typeface="BC Sans"/>
              </a:rPr>
              <a:t>Upon receipt of your confirmation letter, you should </a:t>
            </a:r>
            <a:r>
              <a:rPr lang="en-US" b="1" dirty="0">
                <a:solidFill>
                  <a:srgbClr val="002060"/>
                </a:solidFill>
                <a:latin typeface="BC Sans"/>
              </a:rPr>
              <a:t>identify </a:t>
            </a:r>
            <a:r>
              <a:rPr lang="en-US" dirty="0">
                <a:solidFill>
                  <a:srgbClr val="002060"/>
                </a:solidFill>
                <a:latin typeface="BC Sans"/>
              </a:rPr>
              <a:t>the approximate </a:t>
            </a:r>
            <a:r>
              <a:rPr lang="en-US" b="1" dirty="0">
                <a:solidFill>
                  <a:srgbClr val="002060"/>
                </a:solidFill>
                <a:latin typeface="BC Sans"/>
              </a:rPr>
              <a:t>‘due date’ </a:t>
            </a:r>
            <a:r>
              <a:rPr lang="en-US" dirty="0">
                <a:solidFill>
                  <a:srgbClr val="002060"/>
                </a:solidFill>
                <a:latin typeface="BC Sans"/>
              </a:rPr>
              <a:t>for your request. Be sure to </a:t>
            </a:r>
            <a:r>
              <a:rPr lang="en-US" b="1" dirty="0">
                <a:solidFill>
                  <a:srgbClr val="002060"/>
                </a:solidFill>
                <a:latin typeface="BC Sans"/>
              </a:rPr>
              <a:t>keep track </a:t>
            </a:r>
            <a:r>
              <a:rPr lang="en-US" dirty="0">
                <a:solidFill>
                  <a:srgbClr val="002060"/>
                </a:solidFill>
                <a:latin typeface="BC Sans"/>
              </a:rPr>
              <a:t>of any changes to this date due to extensions or pauses. </a:t>
            </a:r>
          </a:p>
        </p:txBody>
      </p:sp>
    </p:spTree>
    <p:extLst>
      <p:ext uri="{BB962C8B-B14F-4D97-AF65-F5344CB8AC3E}">
        <p14:creationId xmlns:p14="http://schemas.microsoft.com/office/powerpoint/2010/main" val="3088104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4480" y="1554423"/>
            <a:ext cx="11541760" cy="1150276"/>
          </a:xfrm>
        </p:spPr>
        <p:txBody>
          <a:bodyPr>
            <a:normAutofit/>
          </a:bodyPr>
          <a:lstStyle/>
          <a:p>
            <a:pPr algn="ctr"/>
            <a:r>
              <a:rPr lang="en-US" sz="4000" dirty="0">
                <a:solidFill>
                  <a:srgbClr val="002060"/>
                </a:solidFill>
                <a:latin typeface="Clarika Grotesque DemiBold" panose="00000700000000000000" pitchFamily="2" charset="0"/>
              </a:rPr>
              <a:t>How long will it take to receive my records?</a:t>
            </a: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284480" y="2704699"/>
            <a:ext cx="11541760" cy="3675781"/>
          </a:xfrm>
        </p:spPr>
        <p:txBody>
          <a:bodyPr>
            <a:normAutofit/>
          </a:bodyPr>
          <a:lstStyle/>
          <a:p>
            <a:pPr marL="0" indent="0">
              <a:buNone/>
            </a:pPr>
            <a:r>
              <a:rPr lang="en-US" dirty="0">
                <a:solidFill>
                  <a:srgbClr val="002060"/>
                </a:solidFill>
                <a:latin typeface="BC Sans"/>
              </a:rPr>
              <a:t>FIPPA says that the ministry has </a:t>
            </a:r>
            <a:r>
              <a:rPr lang="en-US" b="1" dirty="0">
                <a:solidFill>
                  <a:srgbClr val="002060"/>
                </a:solidFill>
                <a:latin typeface="BC Sans"/>
              </a:rPr>
              <a:t>30 business days </a:t>
            </a:r>
            <a:r>
              <a:rPr lang="en-US" dirty="0">
                <a:solidFill>
                  <a:srgbClr val="002060"/>
                </a:solidFill>
                <a:latin typeface="BC Sans"/>
              </a:rPr>
              <a:t>in which to respond to your request. If you do not receive a response within 30 business days, you can contact the OIPC and request a review of ministry's failure to respond to your request for records. </a:t>
            </a:r>
            <a:r>
              <a:rPr lang="en-US" b="1" dirty="0">
                <a:solidFill>
                  <a:srgbClr val="002060"/>
                </a:solidFill>
                <a:latin typeface="BC Sans"/>
              </a:rPr>
              <a:t>Note the date you made the request. </a:t>
            </a:r>
          </a:p>
          <a:p>
            <a:pPr marL="0" indent="0">
              <a:buNone/>
            </a:pPr>
            <a:r>
              <a:rPr lang="en-US" dirty="0">
                <a:solidFill>
                  <a:srgbClr val="002060"/>
                </a:solidFill>
                <a:latin typeface="BC Sans"/>
              </a:rPr>
              <a:t>In some cases, they may be permitted to take a </a:t>
            </a:r>
            <a:r>
              <a:rPr lang="en-US" b="1" dirty="0">
                <a:solidFill>
                  <a:srgbClr val="002060"/>
                </a:solidFill>
                <a:latin typeface="BC Sans"/>
              </a:rPr>
              <a:t>time extension </a:t>
            </a:r>
            <a:r>
              <a:rPr lang="en-US" dirty="0">
                <a:solidFill>
                  <a:srgbClr val="002060"/>
                </a:solidFill>
                <a:latin typeface="BC Sans"/>
              </a:rPr>
              <a:t>due to:</a:t>
            </a:r>
          </a:p>
          <a:p>
            <a:r>
              <a:rPr lang="en-US" dirty="0">
                <a:solidFill>
                  <a:srgbClr val="002060"/>
                </a:solidFill>
                <a:latin typeface="BC Sans"/>
              </a:rPr>
              <a:t>A large volume of records is requested</a:t>
            </a:r>
          </a:p>
          <a:p>
            <a:r>
              <a:rPr lang="en-US" dirty="0">
                <a:solidFill>
                  <a:srgbClr val="002060"/>
                </a:solidFill>
                <a:latin typeface="BC Sans"/>
              </a:rPr>
              <a:t>Consultation with other organizations is needed</a:t>
            </a:r>
          </a:p>
          <a:p>
            <a:r>
              <a:rPr lang="en-US" dirty="0">
                <a:solidFill>
                  <a:srgbClr val="002060"/>
                </a:solidFill>
                <a:latin typeface="BC Sans"/>
              </a:rPr>
              <a:t>More details are needed to identify records</a:t>
            </a:r>
          </a:p>
          <a:p>
            <a:endParaRPr lang="en-US" dirty="0">
              <a:solidFill>
                <a:srgbClr val="002060"/>
              </a:solidFill>
              <a:latin typeface="BC Sans"/>
            </a:endParaRPr>
          </a:p>
        </p:txBody>
      </p:sp>
    </p:spTree>
    <p:extLst>
      <p:ext uri="{BB962C8B-B14F-4D97-AF65-F5344CB8AC3E}">
        <p14:creationId xmlns:p14="http://schemas.microsoft.com/office/powerpoint/2010/main" val="336319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4480" y="1658173"/>
            <a:ext cx="11541760" cy="1150276"/>
          </a:xfrm>
        </p:spPr>
        <p:txBody>
          <a:bodyPr>
            <a:normAutofit/>
          </a:bodyPr>
          <a:lstStyle/>
          <a:p>
            <a:pPr algn="ctr"/>
            <a:r>
              <a:rPr lang="en-US" sz="4000" b="1" dirty="0">
                <a:solidFill>
                  <a:srgbClr val="002060"/>
                </a:solidFill>
                <a:latin typeface="Clarika Grotesque DemiBold" panose="00000700000000000000" pitchFamily="2" charset="0"/>
              </a:rPr>
              <a:t>Keep Detailed Notes</a:t>
            </a: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284480" y="2808448"/>
            <a:ext cx="11541760" cy="3948487"/>
          </a:xfrm>
        </p:spPr>
        <p:txBody>
          <a:bodyPr>
            <a:normAutofit/>
          </a:bodyPr>
          <a:lstStyle/>
          <a:p>
            <a:pPr marL="0" indent="0">
              <a:buNone/>
            </a:pPr>
            <a:r>
              <a:rPr lang="en-US" dirty="0">
                <a:solidFill>
                  <a:srgbClr val="002060"/>
                </a:solidFill>
              </a:rPr>
              <a:t>Keep a research diary that </a:t>
            </a:r>
            <a:r>
              <a:rPr lang="en-US" b="1" dirty="0">
                <a:solidFill>
                  <a:srgbClr val="002060"/>
                </a:solidFill>
              </a:rPr>
              <a:t>tracks every stage of the request process</a:t>
            </a:r>
            <a:r>
              <a:rPr lang="en-US" dirty="0">
                <a:solidFill>
                  <a:srgbClr val="002060"/>
                </a:solidFill>
              </a:rPr>
              <a:t>, from sending in the request to the conclusion of your request. </a:t>
            </a:r>
          </a:p>
          <a:p>
            <a:pPr marL="0" indent="0">
              <a:buNone/>
            </a:pPr>
            <a:r>
              <a:rPr lang="en-US" b="1" dirty="0">
                <a:solidFill>
                  <a:srgbClr val="002060"/>
                </a:solidFill>
              </a:rPr>
              <a:t>Insist that all proposed changes in the wording of your request be sent to you via email. </a:t>
            </a:r>
          </a:p>
          <a:p>
            <a:pPr marL="0" indent="0">
              <a:buNone/>
            </a:pPr>
            <a:r>
              <a:rPr lang="en-US" dirty="0">
                <a:solidFill>
                  <a:srgbClr val="002060"/>
                </a:solidFill>
              </a:rPr>
              <a:t>Your notes should provide an </a:t>
            </a:r>
            <a:r>
              <a:rPr lang="en-US" b="1" dirty="0">
                <a:solidFill>
                  <a:srgbClr val="002060"/>
                </a:solidFill>
              </a:rPr>
              <a:t>account of all interactions </a:t>
            </a:r>
            <a:r>
              <a:rPr lang="en-US" dirty="0">
                <a:solidFill>
                  <a:srgbClr val="002060"/>
                </a:solidFill>
              </a:rPr>
              <a:t>with the FOI analysts and your </a:t>
            </a:r>
            <a:r>
              <a:rPr lang="en-US" b="1" dirty="0">
                <a:solidFill>
                  <a:srgbClr val="002060"/>
                </a:solidFill>
              </a:rPr>
              <a:t>impressions about the request process</a:t>
            </a:r>
            <a:r>
              <a:rPr lang="en-US" dirty="0">
                <a:solidFill>
                  <a:srgbClr val="002060"/>
                </a:solidFill>
              </a:rPr>
              <a:t>. This particular important when looking at making a complaint with the OIPC.</a:t>
            </a:r>
          </a:p>
          <a:p>
            <a:pPr marL="0" indent="0">
              <a:buNone/>
            </a:pPr>
            <a:endParaRPr lang="en-US" dirty="0">
              <a:solidFill>
                <a:srgbClr val="002060"/>
              </a:solidFill>
            </a:endParaRPr>
          </a:p>
        </p:txBody>
      </p:sp>
    </p:spTree>
    <p:extLst>
      <p:ext uri="{BB962C8B-B14F-4D97-AF65-F5344CB8AC3E}">
        <p14:creationId xmlns:p14="http://schemas.microsoft.com/office/powerpoint/2010/main" val="1047682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4480" y="1417542"/>
            <a:ext cx="11541760" cy="1150276"/>
          </a:xfrm>
        </p:spPr>
        <p:txBody>
          <a:bodyPr>
            <a:normAutofit/>
          </a:bodyPr>
          <a:lstStyle/>
          <a:p>
            <a:pPr algn="ctr"/>
            <a:r>
              <a:rPr lang="en-US" sz="4000" b="1" dirty="0">
                <a:solidFill>
                  <a:srgbClr val="002060"/>
                </a:solidFill>
                <a:latin typeface="Clarika Grotesque DemiBold" panose="00000700000000000000" pitchFamily="2" charset="0"/>
              </a:rPr>
              <a:t>Requests Must Be Interpreted</a:t>
            </a: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284480" y="2377440"/>
            <a:ext cx="11541760" cy="3984859"/>
          </a:xfrm>
        </p:spPr>
        <p:txBody>
          <a:bodyPr>
            <a:normAutofit/>
          </a:bodyPr>
          <a:lstStyle/>
          <a:p>
            <a:pPr marL="0" indent="0">
              <a:buNone/>
            </a:pPr>
            <a:r>
              <a:rPr lang="en-US" dirty="0">
                <a:solidFill>
                  <a:srgbClr val="002060"/>
                </a:solidFill>
              </a:rPr>
              <a:t>There are multiple moments of translation and interpretation associated with the processing of a given request. </a:t>
            </a:r>
          </a:p>
          <a:p>
            <a:pPr marL="0" indent="0">
              <a:buNone/>
            </a:pPr>
            <a:r>
              <a:rPr lang="en-US" dirty="0">
                <a:solidFill>
                  <a:srgbClr val="002060"/>
                </a:solidFill>
              </a:rPr>
              <a:t>The wording of the request is interpreted by the FOI analyst who works within the Information Access Operations (IAO), Ministry of Citizens’ Services who may not have a great level of understanding of the records or the topic.</a:t>
            </a:r>
          </a:p>
          <a:p>
            <a:pPr marL="0" indent="0">
              <a:buNone/>
            </a:pPr>
            <a:r>
              <a:rPr lang="en-US" dirty="0">
                <a:solidFill>
                  <a:srgbClr val="002060"/>
                </a:solidFill>
              </a:rPr>
              <a:t>There are opportunities for misinterpretation and uncertainty built into this process. When communicating with a FOI analyst, be sure to take the time to clarify concepts and clearly explain your intent. Make sure that you are on the same page. </a:t>
            </a:r>
          </a:p>
        </p:txBody>
      </p:sp>
    </p:spTree>
    <p:extLst>
      <p:ext uri="{BB962C8B-B14F-4D97-AF65-F5344CB8AC3E}">
        <p14:creationId xmlns:p14="http://schemas.microsoft.com/office/powerpoint/2010/main" val="2026343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4480" y="1610412"/>
            <a:ext cx="11541760" cy="895940"/>
          </a:xfrm>
        </p:spPr>
        <p:txBody>
          <a:bodyPr>
            <a:normAutofit/>
          </a:bodyPr>
          <a:lstStyle/>
          <a:p>
            <a:pPr algn="ctr"/>
            <a:r>
              <a:rPr lang="en-US" sz="4000" b="1" dirty="0">
                <a:solidFill>
                  <a:srgbClr val="002060"/>
                </a:solidFill>
                <a:latin typeface="Clarika Grotesque DemiBold" panose="00000700000000000000" pitchFamily="2" charset="0"/>
              </a:rPr>
              <a:t>Be Persistent </a:t>
            </a: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284480" y="2606388"/>
            <a:ext cx="11541760" cy="3129280"/>
          </a:xfrm>
        </p:spPr>
        <p:txBody>
          <a:bodyPr>
            <a:normAutofit/>
          </a:bodyPr>
          <a:lstStyle/>
          <a:p>
            <a:pPr marL="0" indent="0">
              <a:buNone/>
            </a:pPr>
            <a:r>
              <a:rPr lang="en-US" dirty="0">
                <a:solidFill>
                  <a:srgbClr val="002060"/>
                </a:solidFill>
              </a:rPr>
              <a:t>If you contact a FOI Analyst with a question about your file and you do not hear back promptly, follow up. </a:t>
            </a:r>
          </a:p>
          <a:p>
            <a:pPr marL="0" indent="0">
              <a:buNone/>
            </a:pPr>
            <a:r>
              <a:rPr lang="en-US" b="1" dirty="0">
                <a:solidFill>
                  <a:srgbClr val="002060"/>
                </a:solidFill>
              </a:rPr>
              <a:t>Remember: </a:t>
            </a:r>
            <a:r>
              <a:rPr lang="en-US" dirty="0">
                <a:solidFill>
                  <a:srgbClr val="002060"/>
                </a:solidFill>
              </a:rPr>
              <a:t>FOI</a:t>
            </a:r>
            <a:r>
              <a:rPr lang="en-US" b="1" dirty="0">
                <a:solidFill>
                  <a:srgbClr val="002060"/>
                </a:solidFill>
              </a:rPr>
              <a:t> </a:t>
            </a:r>
            <a:r>
              <a:rPr lang="en-US" dirty="0">
                <a:solidFill>
                  <a:srgbClr val="002060"/>
                </a:solidFill>
              </a:rPr>
              <a:t>Analysts are often working on many files at the same time, each at a different stage in the request process. Requests sometimes migrate to the bottom of the ‘to do’ stack. One way to ensure that your request is handled in a timely fashion is to be an active and persistent participant in the process.</a:t>
            </a:r>
            <a:endParaRPr lang="en-US" dirty="0">
              <a:solidFill>
                <a:srgbClr val="002060"/>
              </a:solidFill>
              <a:latin typeface="BC Sans"/>
            </a:endParaRPr>
          </a:p>
        </p:txBody>
      </p:sp>
    </p:spTree>
    <p:extLst>
      <p:ext uri="{BB962C8B-B14F-4D97-AF65-F5344CB8AC3E}">
        <p14:creationId xmlns:p14="http://schemas.microsoft.com/office/powerpoint/2010/main" val="29089002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4480" y="1510376"/>
            <a:ext cx="11541760" cy="1150276"/>
          </a:xfrm>
        </p:spPr>
        <p:txBody>
          <a:bodyPr>
            <a:normAutofit/>
          </a:bodyPr>
          <a:lstStyle/>
          <a:p>
            <a:pPr algn="ctr"/>
            <a:r>
              <a:rPr lang="en-US" sz="4000" b="1" dirty="0">
                <a:solidFill>
                  <a:srgbClr val="002060"/>
                </a:solidFill>
                <a:latin typeface="Clarika Grotesque DemiBold" panose="00000700000000000000" pitchFamily="2" charset="0"/>
              </a:rPr>
              <a:t>Keep in Mind</a:t>
            </a: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284480" y="2471633"/>
            <a:ext cx="11541760" cy="3832913"/>
          </a:xfrm>
        </p:spPr>
        <p:txBody>
          <a:bodyPr>
            <a:normAutofit/>
          </a:bodyPr>
          <a:lstStyle/>
          <a:p>
            <a:r>
              <a:rPr lang="en-US" dirty="0">
                <a:solidFill>
                  <a:srgbClr val="002060"/>
                </a:solidFill>
                <a:latin typeface="BC Sans"/>
              </a:rPr>
              <a:t>Treat the entire FOI process as an opportunity for experiential learning</a:t>
            </a:r>
          </a:p>
          <a:p>
            <a:r>
              <a:rPr lang="en-US" dirty="0">
                <a:solidFill>
                  <a:srgbClr val="002060"/>
                </a:solidFill>
                <a:latin typeface="BC Sans"/>
              </a:rPr>
              <a:t>Collaborate and ask questions (Duty to Assist). </a:t>
            </a:r>
          </a:p>
          <a:p>
            <a:r>
              <a:rPr lang="en-US" dirty="0">
                <a:solidFill>
                  <a:srgbClr val="002060"/>
                </a:solidFill>
                <a:latin typeface="BC Sans"/>
              </a:rPr>
              <a:t>Know your rights, and stand up for them</a:t>
            </a:r>
          </a:p>
        </p:txBody>
      </p:sp>
    </p:spTree>
    <p:extLst>
      <p:ext uri="{BB962C8B-B14F-4D97-AF65-F5344CB8AC3E}">
        <p14:creationId xmlns:p14="http://schemas.microsoft.com/office/powerpoint/2010/main" val="469132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4480" y="1513783"/>
            <a:ext cx="11541760" cy="854032"/>
          </a:xfrm>
        </p:spPr>
        <p:txBody>
          <a:bodyPr>
            <a:normAutofit/>
          </a:bodyPr>
          <a:lstStyle/>
          <a:p>
            <a:pPr algn="ctr"/>
            <a:r>
              <a:rPr lang="en-US" sz="4000" b="1" dirty="0">
                <a:solidFill>
                  <a:srgbClr val="002060"/>
                </a:solidFill>
                <a:latin typeface="Clarika Grotesque DemiBold" panose="00000700000000000000" pitchFamily="2" charset="0"/>
              </a:rPr>
              <a:t>Redaction/Severing - Mandatory</a:t>
            </a:r>
            <a:endParaRPr lang="en-US" sz="4000" dirty="0">
              <a:latin typeface="Clarika Grotesque DemiBold" panose="00000700000000000000" pitchFamily="2" charset="0"/>
            </a:endParaRP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467360" y="2367815"/>
            <a:ext cx="11541760" cy="4023360"/>
          </a:xfrm>
        </p:spPr>
        <p:txBody>
          <a:bodyPr>
            <a:normAutofit/>
          </a:bodyPr>
          <a:lstStyle/>
          <a:p>
            <a:pPr marL="0" indent="0">
              <a:buNone/>
            </a:pPr>
            <a:r>
              <a:rPr lang="en-US" sz="3600" b="0" i="0" dirty="0">
                <a:solidFill>
                  <a:schemeClr val="accent5">
                    <a:lumMod val="50000"/>
                  </a:schemeClr>
                </a:solidFill>
                <a:effectLst/>
                <a:latin typeface="BC Sans"/>
              </a:rPr>
              <a:t>A ministry is required (mandatory) to withhold sensitive information</a:t>
            </a:r>
            <a:r>
              <a:rPr lang="en-US" sz="3600" dirty="0">
                <a:solidFill>
                  <a:schemeClr val="accent5">
                    <a:lumMod val="50000"/>
                  </a:schemeClr>
                </a:solidFill>
                <a:latin typeface="BC Sans"/>
              </a:rPr>
              <a:t> as per </a:t>
            </a:r>
            <a:r>
              <a:rPr lang="en-US" sz="3600" b="0" i="0" dirty="0">
                <a:solidFill>
                  <a:schemeClr val="tx2"/>
                </a:solidFill>
                <a:effectLst/>
                <a:latin typeface="BC Sans"/>
              </a:rPr>
              <a:t>sections:</a:t>
            </a:r>
            <a:endParaRPr lang="en-US" sz="3600" b="0" i="0" dirty="0">
              <a:solidFill>
                <a:schemeClr val="tx2"/>
              </a:solidFill>
              <a:effectLst/>
              <a:latin typeface="BC Sans"/>
              <a:hlinkClick r:id="rId3">
                <a:extLst>
                  <a:ext uri="{A12FA001-AC4F-418D-AE19-62706E023703}">
                    <ahyp:hlinkClr xmlns:ahyp="http://schemas.microsoft.com/office/drawing/2018/hyperlinkcolor" val="tx"/>
                  </a:ext>
                </a:extLst>
              </a:hlinkClick>
            </a:endParaRPr>
          </a:p>
          <a:p>
            <a:pPr marL="0" indent="0">
              <a:spcBef>
                <a:spcPts val="0"/>
              </a:spcBef>
              <a:buNone/>
            </a:pPr>
            <a:r>
              <a:rPr lang="en-US" sz="3600" b="0" i="0" u="sng" dirty="0">
                <a:solidFill>
                  <a:srgbClr val="0070C0"/>
                </a:solidFill>
                <a:effectLst/>
                <a:latin typeface="BC Sans"/>
                <a:hlinkClick r:id="rId3">
                  <a:extLst>
                    <a:ext uri="{A12FA001-AC4F-418D-AE19-62706E023703}">
                      <ahyp:hlinkClr xmlns:ahyp="http://schemas.microsoft.com/office/drawing/2018/hyperlinkcolor" val="tx"/>
                    </a:ext>
                  </a:extLst>
                </a:hlinkClick>
              </a:rPr>
              <a:t>12 (Disclosure harmful</a:t>
            </a:r>
            <a:r>
              <a:rPr lang="en-US" sz="3600" u="sng" dirty="0">
                <a:solidFill>
                  <a:srgbClr val="0070C0"/>
                </a:solidFill>
                <a:latin typeface="BC Sans"/>
                <a:hlinkClick r:id="rId3">
                  <a:extLst>
                    <a:ext uri="{A12FA001-AC4F-418D-AE19-62706E023703}">
                      <ahyp:hlinkClr xmlns:ahyp="http://schemas.microsoft.com/office/drawing/2018/hyperlinkcolor" val="tx"/>
                    </a:ext>
                  </a:extLst>
                </a:hlinkClick>
              </a:rPr>
              <a:t> to </a:t>
            </a:r>
            <a:r>
              <a:rPr lang="en-US" sz="3600" b="0" i="0" u="sng" dirty="0">
                <a:solidFill>
                  <a:srgbClr val="0070C0"/>
                </a:solidFill>
                <a:effectLst/>
                <a:latin typeface="BC Sans"/>
                <a:hlinkClick r:id="rId3">
                  <a:extLst>
                    <a:ext uri="{A12FA001-AC4F-418D-AE19-62706E023703}">
                      <ahyp:hlinkClr xmlns:ahyp="http://schemas.microsoft.com/office/drawing/2018/hyperlinkcolor" val="tx"/>
                    </a:ext>
                  </a:extLst>
                </a:hlinkClick>
              </a:rPr>
              <a:t>cabinet confidence), </a:t>
            </a:r>
          </a:p>
          <a:p>
            <a:pPr marL="0" indent="0">
              <a:spcBef>
                <a:spcPts val="0"/>
              </a:spcBef>
              <a:buNone/>
            </a:pPr>
            <a:r>
              <a:rPr lang="en-US" sz="3600" b="0" i="0" u="sng" dirty="0">
                <a:solidFill>
                  <a:srgbClr val="0070C0"/>
                </a:solidFill>
                <a:effectLst/>
                <a:latin typeface="BC Sans"/>
                <a:hlinkClick r:id="rId3">
                  <a:extLst>
                    <a:ext uri="{A12FA001-AC4F-418D-AE19-62706E023703}">
                      <ahyp:hlinkClr xmlns:ahyp="http://schemas.microsoft.com/office/drawing/2018/hyperlinkcolor" val="tx"/>
                    </a:ext>
                  </a:extLst>
                </a:hlinkClick>
              </a:rPr>
              <a:t>18 (Disclosure harmful to interests of an Indigenous people) </a:t>
            </a:r>
          </a:p>
          <a:p>
            <a:pPr marL="0" indent="0">
              <a:spcBef>
                <a:spcPts val="0"/>
              </a:spcBef>
              <a:buNone/>
            </a:pPr>
            <a:r>
              <a:rPr lang="en-US" sz="3600" b="0" i="0" u="sng" dirty="0">
                <a:solidFill>
                  <a:srgbClr val="0070C0"/>
                </a:solidFill>
                <a:effectLst/>
                <a:latin typeface="BC Sans"/>
                <a:hlinkClick r:id="rId3">
                  <a:extLst>
                    <a:ext uri="{A12FA001-AC4F-418D-AE19-62706E023703}">
                      <ahyp:hlinkClr xmlns:ahyp="http://schemas.microsoft.com/office/drawing/2018/hyperlinkcolor" val="tx"/>
                    </a:ext>
                  </a:extLst>
                </a:hlinkClick>
              </a:rPr>
              <a:t>21 (Disclosure harmful to business interests of a third party) and </a:t>
            </a:r>
            <a:br>
              <a:rPr lang="en-US" sz="3600" b="0" i="0" u="sng" dirty="0">
                <a:solidFill>
                  <a:srgbClr val="0070C0"/>
                </a:solidFill>
                <a:effectLst/>
                <a:latin typeface="BC Sans"/>
                <a:hlinkClick r:id="rId3">
                  <a:extLst>
                    <a:ext uri="{A12FA001-AC4F-418D-AE19-62706E023703}">
                      <ahyp:hlinkClr xmlns:ahyp="http://schemas.microsoft.com/office/drawing/2018/hyperlinkcolor" val="tx"/>
                    </a:ext>
                  </a:extLst>
                </a:hlinkClick>
              </a:rPr>
            </a:br>
            <a:r>
              <a:rPr lang="en-US" sz="3600" b="0" i="0" u="sng" dirty="0">
                <a:solidFill>
                  <a:srgbClr val="0070C0"/>
                </a:solidFill>
                <a:effectLst/>
                <a:latin typeface="BC Sans"/>
                <a:hlinkClick r:id="rId3">
                  <a:extLst>
                    <a:ext uri="{A12FA001-AC4F-418D-AE19-62706E023703}">
                      <ahyp:hlinkClr xmlns:ahyp="http://schemas.microsoft.com/office/drawing/2018/hyperlinkcolor" val="tx"/>
                    </a:ext>
                  </a:extLst>
                </a:hlinkClick>
              </a:rPr>
              <a:t>22 (Disclosure harmful to personal privacy) of </a:t>
            </a:r>
            <a:r>
              <a:rPr lang="en-US" sz="3600" b="0" i="0" u="sng" dirty="0">
                <a:solidFill>
                  <a:srgbClr val="0070C0"/>
                </a:solidFill>
                <a:effectLst/>
                <a:latin typeface="BC Sans"/>
              </a:rPr>
              <a:t>FIPPA.</a:t>
            </a:r>
            <a:endParaRPr lang="en-US" sz="3600" dirty="0">
              <a:solidFill>
                <a:schemeClr val="accent5">
                  <a:lumMod val="50000"/>
                </a:schemeClr>
              </a:solidFill>
              <a:latin typeface="BC Sans"/>
            </a:endParaRPr>
          </a:p>
          <a:p>
            <a:pPr marL="0" indent="0" algn="l">
              <a:buNone/>
            </a:pPr>
            <a:endParaRPr lang="en-US" sz="3600" b="0" i="0" dirty="0">
              <a:solidFill>
                <a:srgbClr val="002060"/>
              </a:solidFill>
              <a:effectLst/>
              <a:latin typeface="BC Sans"/>
            </a:endParaRPr>
          </a:p>
          <a:p>
            <a:endParaRPr lang="en-US" dirty="0"/>
          </a:p>
        </p:txBody>
      </p:sp>
    </p:spTree>
    <p:extLst>
      <p:ext uri="{BB962C8B-B14F-4D97-AF65-F5344CB8AC3E}">
        <p14:creationId xmlns:p14="http://schemas.microsoft.com/office/powerpoint/2010/main" val="390940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325120" y="1805650"/>
            <a:ext cx="11541760" cy="1150276"/>
          </a:xfrm>
        </p:spPr>
        <p:txBody>
          <a:bodyPr>
            <a:normAutofit fontScale="90000"/>
          </a:bodyPr>
          <a:lstStyle/>
          <a:p>
            <a:pPr algn="ctr"/>
            <a:r>
              <a:rPr lang="en-US" b="1" dirty="0">
                <a:solidFill>
                  <a:schemeClr val="accent5">
                    <a:lumMod val="50000"/>
                  </a:schemeClr>
                </a:solidFill>
                <a:effectLst/>
                <a:latin typeface="Clarika Geometric DemiBold" panose="00000700000000000000" pitchFamily="2" charset="0"/>
              </a:rPr>
              <a:t>Freedom of Information and Protection of Privacy Act (FIPPA/FOIPPA) of BC</a:t>
            </a:r>
            <a:endParaRPr lang="en-US" dirty="0">
              <a:solidFill>
                <a:schemeClr val="accent5">
                  <a:lumMod val="50000"/>
                </a:schemeClr>
              </a:solidFill>
              <a:latin typeface="Clarika Geometric DemiBold" panose="00000700000000000000" pitchFamily="2" charset="0"/>
            </a:endParaRP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455595" y="3429000"/>
            <a:ext cx="11541760" cy="3129280"/>
          </a:xfrm>
        </p:spPr>
        <p:txBody>
          <a:bodyPr>
            <a:normAutofit/>
          </a:bodyPr>
          <a:lstStyle/>
          <a:p>
            <a:pPr marL="0" indent="0" algn="l">
              <a:buNone/>
            </a:pPr>
            <a:r>
              <a:rPr lang="en-US" b="0" i="0" dirty="0">
                <a:solidFill>
                  <a:schemeClr val="accent5">
                    <a:lumMod val="50000"/>
                  </a:schemeClr>
                </a:solidFill>
                <a:effectLst/>
                <a:latin typeface="Montserrat" panose="00000500000000000000" pitchFamily="2" charset="0"/>
              </a:rPr>
              <a:t>FIPPA establishes an individual's right to access records, including access to a person's own </a:t>
            </a:r>
            <a:r>
              <a:rPr lang="en-US" b="1" i="0" u="none" strike="noStrike" dirty="0">
                <a:solidFill>
                  <a:schemeClr val="accent5">
                    <a:lumMod val="50000"/>
                  </a:schemeClr>
                </a:solidFill>
                <a:effectLst/>
                <a:latin typeface="Montserrat" panose="00000500000000000000" pitchFamily="2" charset="0"/>
                <a:hlinkClick r:id="rId3" tooltip="Definition of &quot;personal information&quot; - Freedom of Information and Protection of Privacy Act (BCLaws)">
                  <a:extLst>
                    <a:ext uri="{A12FA001-AC4F-418D-AE19-62706E023703}">
                      <ahyp:hlinkClr xmlns:ahyp="http://schemas.microsoft.com/office/drawing/2018/hyperlinkcolor" val="tx"/>
                    </a:ext>
                  </a:extLst>
                </a:hlinkClick>
              </a:rPr>
              <a:t>"</a:t>
            </a:r>
            <a:r>
              <a:rPr lang="en-US" b="1" i="0" u="none" strike="noStrike" dirty="0">
                <a:solidFill>
                  <a:schemeClr val="accent5">
                    <a:lumMod val="50000"/>
                  </a:schemeClr>
                </a:solidFill>
                <a:effectLst/>
                <a:latin typeface="Montserrat" panose="00000500000000000000" pitchFamily="2" charset="0"/>
                <a:hlinkClick r:id="rId4" tooltip="Definition of &quot;personal information&quot; - Freedom of Information and Protection of Privacy Act (BCLaws)">
                  <a:extLst>
                    <a:ext uri="{A12FA001-AC4F-418D-AE19-62706E023703}">
                      <ahyp:hlinkClr xmlns:ahyp="http://schemas.microsoft.com/office/drawing/2018/hyperlinkcolor" val="tx"/>
                    </a:ext>
                  </a:extLst>
                </a:hlinkClick>
              </a:rPr>
              <a:t>personal information</a:t>
            </a:r>
            <a:r>
              <a:rPr lang="en-US" b="1" i="0" u="none" strike="noStrike" dirty="0">
                <a:solidFill>
                  <a:schemeClr val="accent5">
                    <a:lumMod val="50000"/>
                  </a:schemeClr>
                </a:solidFill>
                <a:effectLst/>
                <a:latin typeface="Montserrat" panose="00000500000000000000" pitchFamily="2" charset="0"/>
                <a:hlinkClick r:id="rId3" tooltip="Definition of &quot;personal information&quot; - Freedom of Information and Protection of Privacy Act (BCLaws)">
                  <a:extLst>
                    <a:ext uri="{A12FA001-AC4F-418D-AE19-62706E023703}">
                      <ahyp:hlinkClr xmlns:ahyp="http://schemas.microsoft.com/office/drawing/2018/hyperlinkcolor" val="tx"/>
                    </a:ext>
                  </a:extLst>
                </a:hlinkClick>
              </a:rPr>
              <a:t>"</a:t>
            </a:r>
            <a:r>
              <a:rPr lang="en-US" b="0" i="0" dirty="0">
                <a:solidFill>
                  <a:schemeClr val="accent5">
                    <a:lumMod val="50000"/>
                  </a:schemeClr>
                </a:solidFill>
                <a:effectLst/>
                <a:latin typeface="Montserrat" panose="00000500000000000000" pitchFamily="2" charset="0"/>
              </a:rPr>
              <a:t> as well as records in the custody or control of a </a:t>
            </a:r>
            <a:r>
              <a:rPr lang="en-US" b="1" i="0" u="none" strike="noStrike" dirty="0">
                <a:solidFill>
                  <a:schemeClr val="accent5">
                    <a:lumMod val="50000"/>
                  </a:schemeClr>
                </a:solidFill>
                <a:effectLst/>
                <a:latin typeface="Montserrat" panose="00000500000000000000" pitchFamily="2" charset="0"/>
              </a:rPr>
              <a:t>ministry.</a:t>
            </a:r>
          </a:p>
          <a:p>
            <a:pPr marL="0" indent="0" algn="l">
              <a:buNone/>
            </a:pPr>
            <a:endParaRPr lang="en-US" b="1" dirty="0">
              <a:solidFill>
                <a:schemeClr val="accent5">
                  <a:lumMod val="50000"/>
                </a:schemeClr>
              </a:solidFill>
              <a:latin typeface="Montserrat" panose="00000500000000000000" pitchFamily="2" charset="0"/>
            </a:endParaRPr>
          </a:p>
          <a:p>
            <a:pPr marL="0" indent="0" algn="l">
              <a:buNone/>
            </a:pPr>
            <a:r>
              <a:rPr lang="en-US" b="1" dirty="0">
                <a:solidFill>
                  <a:schemeClr val="accent5">
                    <a:lumMod val="50000"/>
                  </a:schemeClr>
                </a:solidFill>
                <a:latin typeface="Montserrat" panose="00000500000000000000" pitchFamily="2" charset="0"/>
              </a:rPr>
              <a:t>Freedom of Information (FOI) requests are made to BC Government under this legislation.</a:t>
            </a:r>
            <a:endParaRPr lang="en-US" b="1" i="0" u="none" strike="noStrike" dirty="0">
              <a:solidFill>
                <a:schemeClr val="accent5">
                  <a:lumMod val="50000"/>
                </a:schemeClr>
              </a:solidFill>
              <a:effectLst/>
              <a:latin typeface="Montserrat" panose="00000500000000000000" pitchFamily="2" charset="0"/>
            </a:endParaRPr>
          </a:p>
          <a:p>
            <a:pPr marL="0" indent="0">
              <a:buNone/>
            </a:pPr>
            <a:endParaRPr lang="en-US" dirty="0"/>
          </a:p>
        </p:txBody>
      </p:sp>
    </p:spTree>
    <p:extLst>
      <p:ext uri="{BB962C8B-B14F-4D97-AF65-F5344CB8AC3E}">
        <p14:creationId xmlns:p14="http://schemas.microsoft.com/office/powerpoint/2010/main" val="3149251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4480" y="1513783"/>
            <a:ext cx="11541760" cy="854032"/>
          </a:xfrm>
        </p:spPr>
        <p:txBody>
          <a:bodyPr>
            <a:normAutofit/>
          </a:bodyPr>
          <a:lstStyle/>
          <a:p>
            <a:pPr algn="ctr"/>
            <a:r>
              <a:rPr lang="en-US" sz="4000" b="1" dirty="0">
                <a:solidFill>
                  <a:srgbClr val="002060"/>
                </a:solidFill>
                <a:latin typeface="Clarika Grotesque DemiBold" panose="00000700000000000000" pitchFamily="2" charset="0"/>
              </a:rPr>
              <a:t>Redaction/Severing - Discretionary</a:t>
            </a:r>
            <a:endParaRPr lang="en-US" sz="4000" dirty="0">
              <a:latin typeface="Clarika Grotesque DemiBold" panose="00000700000000000000" pitchFamily="2" charset="0"/>
            </a:endParaRP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467360" y="2367815"/>
            <a:ext cx="11541760" cy="4023360"/>
          </a:xfrm>
        </p:spPr>
        <p:txBody>
          <a:bodyPr>
            <a:normAutofit fontScale="92500" lnSpcReduction="10000"/>
          </a:bodyPr>
          <a:lstStyle/>
          <a:p>
            <a:pPr marL="0" indent="0" algn="l">
              <a:buNone/>
            </a:pPr>
            <a:r>
              <a:rPr lang="en-US" sz="3600" b="0" i="0" dirty="0">
                <a:solidFill>
                  <a:schemeClr val="accent5">
                    <a:lumMod val="50000"/>
                  </a:schemeClr>
                </a:solidFill>
                <a:effectLst/>
                <a:latin typeface="BC Sans"/>
              </a:rPr>
              <a:t>A ministry, at their discretion may </a:t>
            </a:r>
            <a:r>
              <a:rPr lang="en-US" sz="3600" dirty="0">
                <a:solidFill>
                  <a:schemeClr val="accent5">
                    <a:lumMod val="50000"/>
                  </a:schemeClr>
                </a:solidFill>
                <a:latin typeface="BC Sans"/>
              </a:rPr>
              <a:t>refuse to disclose information that is sensitive. </a:t>
            </a:r>
            <a:r>
              <a:rPr lang="en-US" sz="3600" b="0" i="0" dirty="0">
                <a:solidFill>
                  <a:schemeClr val="accent5">
                    <a:lumMod val="50000"/>
                  </a:schemeClr>
                </a:solidFill>
                <a:effectLst/>
                <a:latin typeface="BC Sans"/>
              </a:rPr>
              <a:t>For example, even though that are exemptions under FIPPA that support severing the information, a ministry </a:t>
            </a:r>
            <a:r>
              <a:rPr lang="en-US" sz="3600" b="1" i="0" dirty="0">
                <a:solidFill>
                  <a:schemeClr val="accent5">
                    <a:lumMod val="50000"/>
                  </a:schemeClr>
                </a:solidFill>
                <a:effectLst/>
                <a:latin typeface="BC Sans"/>
              </a:rPr>
              <a:t>may choose to disclose</a:t>
            </a:r>
            <a:r>
              <a:rPr lang="en-US" sz="3600" b="0" i="0" dirty="0">
                <a:solidFill>
                  <a:schemeClr val="accent5">
                    <a:lumMod val="50000"/>
                  </a:schemeClr>
                </a:solidFill>
                <a:effectLst/>
                <a:latin typeface="BC Sans"/>
              </a:rPr>
              <a:t> policy (s.13) or legal advice (s.14) or information that may negatively impact law enforcement (s.15), intergovernmental relations or negotiations (s.16), the financial or economic interests of the ministry (s.17), or public safety (s.19). </a:t>
            </a:r>
          </a:p>
          <a:p>
            <a:pPr marL="0" indent="0" algn="l">
              <a:buNone/>
            </a:pPr>
            <a:r>
              <a:rPr lang="en-US" sz="3600" b="0" i="0" dirty="0">
                <a:solidFill>
                  <a:schemeClr val="accent5">
                    <a:lumMod val="50000"/>
                  </a:schemeClr>
                </a:solidFill>
                <a:effectLst/>
                <a:latin typeface="BC Sans"/>
              </a:rPr>
              <a:t>Find a full list of what is exempt from FOI requests in </a:t>
            </a:r>
            <a:r>
              <a:rPr lang="en-US" sz="3600" b="0" i="0" u="sng" dirty="0">
                <a:solidFill>
                  <a:srgbClr val="0070C0"/>
                </a:solidFill>
                <a:effectLst/>
                <a:latin typeface="BC Sans"/>
                <a:hlinkClick r:id="rId3">
                  <a:extLst>
                    <a:ext uri="{A12FA001-AC4F-418D-AE19-62706E023703}">
                      <ahyp:hlinkClr xmlns:ahyp="http://schemas.microsoft.com/office/drawing/2018/hyperlinkcolor" val="tx"/>
                    </a:ext>
                  </a:extLst>
                </a:hlinkClick>
              </a:rPr>
              <a:t>Part 2 of </a:t>
            </a:r>
            <a:r>
              <a:rPr lang="en-US" sz="3600" b="0" i="0" u="sng" dirty="0">
                <a:solidFill>
                  <a:srgbClr val="0070C0"/>
                </a:solidFill>
                <a:effectLst/>
                <a:latin typeface="BC Sans"/>
              </a:rPr>
              <a:t>FIPPA</a:t>
            </a:r>
            <a:r>
              <a:rPr lang="en-US" sz="3600" b="0" i="0" dirty="0">
                <a:solidFill>
                  <a:schemeClr val="accent5">
                    <a:lumMod val="50000"/>
                  </a:schemeClr>
                </a:solidFill>
                <a:effectLst/>
                <a:latin typeface="BC Sans"/>
              </a:rPr>
              <a:t>. </a:t>
            </a:r>
          </a:p>
          <a:p>
            <a:pPr marL="0" indent="0" algn="l">
              <a:buNone/>
            </a:pPr>
            <a:endParaRPr lang="en-US" sz="3600" b="0" i="0" dirty="0">
              <a:solidFill>
                <a:srgbClr val="002060"/>
              </a:solidFill>
              <a:effectLst/>
              <a:latin typeface="BC Sans"/>
            </a:endParaRPr>
          </a:p>
          <a:p>
            <a:endParaRPr lang="en-US" dirty="0"/>
          </a:p>
        </p:txBody>
      </p:sp>
    </p:spTree>
    <p:extLst>
      <p:ext uri="{BB962C8B-B14F-4D97-AF65-F5344CB8AC3E}">
        <p14:creationId xmlns:p14="http://schemas.microsoft.com/office/powerpoint/2010/main" val="11577461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4480" y="1658173"/>
            <a:ext cx="11541760" cy="805894"/>
          </a:xfrm>
        </p:spPr>
        <p:txBody>
          <a:bodyPr>
            <a:normAutofit/>
          </a:bodyPr>
          <a:lstStyle/>
          <a:p>
            <a:pPr algn="ctr"/>
            <a:r>
              <a:rPr lang="en-US" sz="4000" b="1" dirty="0">
                <a:solidFill>
                  <a:srgbClr val="002060"/>
                </a:solidFill>
                <a:latin typeface="Clarika Geometric DemiBold" panose="00000700000000000000" pitchFamily="2" charset="0"/>
              </a:rPr>
              <a:t>Response</a:t>
            </a: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365760" y="2400108"/>
            <a:ext cx="11541760" cy="3986998"/>
          </a:xfrm>
        </p:spPr>
        <p:txBody>
          <a:bodyPr>
            <a:normAutofit/>
          </a:bodyPr>
          <a:lstStyle/>
          <a:p>
            <a:pPr marL="0" indent="0">
              <a:buNone/>
            </a:pPr>
            <a:r>
              <a:rPr lang="en-US" dirty="0">
                <a:solidFill>
                  <a:schemeClr val="accent1">
                    <a:lumMod val="50000"/>
                  </a:schemeClr>
                </a:solidFill>
              </a:rPr>
              <a:t>If you do not feel that the ministry has responded appropriately to your request, you have two options:</a:t>
            </a:r>
          </a:p>
          <a:p>
            <a:pPr marL="514350" indent="-514350">
              <a:buFont typeface="+mj-lt"/>
              <a:buAutoNum type="arabicPeriod"/>
            </a:pPr>
            <a:r>
              <a:rPr lang="en-US" dirty="0">
                <a:solidFill>
                  <a:schemeClr val="accent1">
                    <a:lumMod val="50000"/>
                  </a:schemeClr>
                </a:solidFill>
              </a:rPr>
              <a:t>If you feel records are missing, you must first complain directly to the Information Access Operations (IAO) analyst and provide reasons why you believe there are additional records. If they are unable to resolve your complaint, you may then complain to the OIPC.</a:t>
            </a:r>
          </a:p>
          <a:p>
            <a:pPr marL="514350" indent="-514350">
              <a:buFont typeface="+mj-lt"/>
              <a:buAutoNum type="arabicPeriod"/>
            </a:pPr>
            <a:r>
              <a:rPr lang="en-US" dirty="0">
                <a:solidFill>
                  <a:schemeClr val="accent1">
                    <a:lumMod val="50000"/>
                  </a:schemeClr>
                </a:solidFill>
              </a:rPr>
              <a:t>If you disagree with how the ministry has severed the records they provided to you, you may request a review by the OIPC.</a:t>
            </a:r>
          </a:p>
          <a:p>
            <a:pPr marL="0" indent="0">
              <a:buNone/>
            </a:pPr>
            <a:endParaRPr lang="en-US" dirty="0"/>
          </a:p>
        </p:txBody>
      </p:sp>
    </p:spTree>
    <p:extLst>
      <p:ext uri="{BB962C8B-B14F-4D97-AF65-F5344CB8AC3E}">
        <p14:creationId xmlns:p14="http://schemas.microsoft.com/office/powerpoint/2010/main" val="3900249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4480" y="1658173"/>
            <a:ext cx="11541760" cy="1150276"/>
          </a:xfrm>
        </p:spPr>
        <p:txBody>
          <a:bodyPr>
            <a:normAutofit/>
          </a:bodyPr>
          <a:lstStyle/>
          <a:p>
            <a:pPr algn="ctr"/>
            <a:r>
              <a:rPr lang="en-US" sz="4000" b="1" dirty="0">
                <a:solidFill>
                  <a:srgbClr val="002060"/>
                </a:solidFill>
                <a:latin typeface="Clarika Geometric DemiBold" panose="00000700000000000000" pitchFamily="2" charset="0"/>
              </a:rPr>
              <a:t>Resources</a:t>
            </a: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284480" y="2646947"/>
            <a:ext cx="11541760" cy="3733533"/>
          </a:xfrm>
        </p:spPr>
        <p:txBody>
          <a:bodyPr>
            <a:normAutofit/>
          </a:bodyPr>
          <a:lstStyle/>
          <a:p>
            <a:r>
              <a:rPr lang="en-US" dirty="0">
                <a:hlinkClick r:id="rId3"/>
              </a:rPr>
              <a:t>BC Government FOI Online form</a:t>
            </a:r>
            <a:endParaRPr lang="en-US" dirty="0"/>
          </a:p>
          <a:p>
            <a:r>
              <a:rPr lang="en-US" dirty="0">
                <a:hlinkClick r:id="rId4"/>
              </a:rPr>
              <a:t>BC Government Directory</a:t>
            </a:r>
            <a:endParaRPr lang="en-US" dirty="0"/>
          </a:p>
          <a:p>
            <a:r>
              <a:rPr lang="en-US" dirty="0">
                <a:hlinkClick r:id="rId5"/>
              </a:rPr>
              <a:t>BC Freedom of Information and Protection of Privacy Act</a:t>
            </a:r>
            <a:r>
              <a:rPr lang="en-US" dirty="0"/>
              <a:t>  </a:t>
            </a:r>
          </a:p>
          <a:p>
            <a:r>
              <a:rPr lang="en-US" dirty="0">
                <a:hlinkClick r:id="rId6"/>
              </a:rPr>
              <a:t>Examples of Personal Information</a:t>
            </a:r>
            <a:endParaRPr lang="en-US" dirty="0"/>
          </a:p>
          <a:p>
            <a:r>
              <a:rPr lang="en-US" dirty="0">
                <a:hlinkClick r:id="rId7"/>
              </a:rPr>
              <a:t>Published BC Government FOI Requests</a:t>
            </a:r>
            <a:endParaRPr lang="en-US" dirty="0"/>
          </a:p>
          <a:p>
            <a:r>
              <a:rPr lang="en-US" dirty="0">
                <a:hlinkClick r:id="rId8"/>
              </a:rPr>
              <a:t>BC Government Data Catalogue</a:t>
            </a:r>
            <a:endParaRPr lang="en-US" dirty="0"/>
          </a:p>
          <a:p>
            <a:r>
              <a:rPr lang="en-US" dirty="0">
                <a:hlinkClick r:id="rId9"/>
              </a:rPr>
              <a:t>The Office of the Information and Privacy Commissioner (OIPC)</a:t>
            </a:r>
            <a:endParaRPr lang="en-US" dirty="0"/>
          </a:p>
        </p:txBody>
      </p:sp>
    </p:spTree>
    <p:extLst>
      <p:ext uri="{BB962C8B-B14F-4D97-AF65-F5344CB8AC3E}">
        <p14:creationId xmlns:p14="http://schemas.microsoft.com/office/powerpoint/2010/main" val="13980201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9560" y="3503835"/>
            <a:ext cx="11541760" cy="1150276"/>
          </a:xfrm>
        </p:spPr>
        <p:txBody>
          <a:bodyPr>
            <a:normAutofit fontScale="90000"/>
          </a:bodyPr>
          <a:lstStyle/>
          <a:p>
            <a:pPr algn="ctr"/>
            <a:r>
              <a:rPr lang="en-US" sz="5400" b="1" dirty="0">
                <a:solidFill>
                  <a:srgbClr val="002060"/>
                </a:solidFill>
                <a:latin typeface="Clarika Geometric DemiBold" panose="00000700000000000000" pitchFamily="2" charset="0"/>
              </a:rPr>
              <a:t>Questions</a:t>
            </a:r>
            <a:br>
              <a:rPr lang="en-US" sz="5400" b="1" dirty="0">
                <a:solidFill>
                  <a:srgbClr val="002060"/>
                </a:solidFill>
                <a:latin typeface="Clarika Geometric DemiBold" panose="00000700000000000000" pitchFamily="2" charset="0"/>
              </a:rPr>
            </a:br>
            <a:br>
              <a:rPr lang="en-US" sz="5400" b="1" dirty="0">
                <a:solidFill>
                  <a:srgbClr val="002060"/>
                </a:solidFill>
                <a:latin typeface="Clarika Geometric DemiBold" panose="00000700000000000000" pitchFamily="2" charset="0"/>
              </a:rPr>
            </a:br>
            <a:r>
              <a:rPr lang="en-US" sz="5400" b="1" dirty="0">
                <a:solidFill>
                  <a:srgbClr val="002060"/>
                </a:solidFill>
                <a:latin typeface="Clarika Geometric DemiBold" panose="00000700000000000000" pitchFamily="2" charset="0"/>
              </a:rPr>
              <a:t>FOI Committee </a:t>
            </a:r>
            <a:br>
              <a:rPr lang="en-US" sz="5400" b="1" dirty="0">
                <a:solidFill>
                  <a:srgbClr val="002060"/>
                </a:solidFill>
                <a:latin typeface="Clarika Geometric DemiBold" panose="00000700000000000000" pitchFamily="2" charset="0"/>
              </a:rPr>
            </a:br>
            <a:r>
              <a:rPr lang="en-US" sz="5400" b="1" dirty="0">
                <a:solidFill>
                  <a:srgbClr val="002060"/>
                </a:solidFill>
                <a:latin typeface="Clarika Geometric DemiBold" panose="00000700000000000000" pitchFamily="2" charset="0"/>
                <a:hlinkClick r:id="rId2"/>
              </a:rPr>
              <a:t>Info4FOI@proton.me</a:t>
            </a:r>
            <a:br>
              <a:rPr lang="en-US" sz="5400" b="1" dirty="0">
                <a:solidFill>
                  <a:srgbClr val="002060"/>
                </a:solidFill>
                <a:latin typeface="Clarika Geometric DemiBold" panose="00000700000000000000" pitchFamily="2" charset="0"/>
              </a:rPr>
            </a:br>
            <a:br>
              <a:rPr lang="en-US" sz="5400" b="1" dirty="0">
                <a:solidFill>
                  <a:srgbClr val="002060"/>
                </a:solidFill>
                <a:latin typeface="Clarika Geometric DemiBold" panose="00000700000000000000" pitchFamily="2" charset="0"/>
              </a:rPr>
            </a:br>
            <a:endParaRPr lang="en-US" sz="5400" b="1" dirty="0">
              <a:solidFill>
                <a:srgbClr val="002060"/>
              </a:solidFill>
              <a:latin typeface="Clarika Geometric DemiBold" panose="00000700000000000000" pitchFamily="2" charset="0"/>
            </a:endParaRP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3"/>
          <a:stretch>
            <a:fillRect/>
          </a:stretch>
        </p:blipFill>
        <p:spPr>
          <a:xfrm>
            <a:off x="-86628" y="0"/>
            <a:ext cx="12278627"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Tree>
    <p:extLst>
      <p:ext uri="{BB962C8B-B14F-4D97-AF65-F5344CB8AC3E}">
        <p14:creationId xmlns:p14="http://schemas.microsoft.com/office/powerpoint/2010/main" val="997527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4480" y="1993342"/>
            <a:ext cx="11541760" cy="1150276"/>
          </a:xfrm>
        </p:spPr>
        <p:txBody>
          <a:bodyPr>
            <a:normAutofit fontScale="90000"/>
          </a:bodyPr>
          <a:lstStyle/>
          <a:p>
            <a:pPr algn="ctr"/>
            <a:r>
              <a:rPr lang="en-US" b="1" dirty="0">
                <a:solidFill>
                  <a:schemeClr val="accent5">
                    <a:lumMod val="50000"/>
                  </a:schemeClr>
                </a:solidFill>
                <a:latin typeface="Clarika Geometric DemiBold" panose="00000700000000000000" pitchFamily="2" charset="0"/>
              </a:rPr>
              <a:t>The Office of Information and Privacy Commissioner (OIPC)</a:t>
            </a: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284480" y="3626585"/>
            <a:ext cx="11541760" cy="2350703"/>
          </a:xfrm>
        </p:spPr>
        <p:txBody>
          <a:bodyPr>
            <a:normAutofit/>
          </a:bodyPr>
          <a:lstStyle/>
          <a:p>
            <a:pPr marL="0" indent="0" algn="ctr">
              <a:buNone/>
            </a:pPr>
            <a:r>
              <a:rPr lang="en-US" b="0" i="0" dirty="0">
                <a:solidFill>
                  <a:srgbClr val="426074"/>
                </a:solidFill>
                <a:effectLst/>
                <a:latin typeface="Montserrat" panose="00000500000000000000" pitchFamily="2" charset="0"/>
              </a:rPr>
              <a:t>The OIPC provides independent oversight and enforcement of BC FIPPA</a:t>
            </a:r>
            <a:endParaRPr lang="en-US" dirty="0"/>
          </a:p>
        </p:txBody>
      </p:sp>
    </p:spTree>
    <p:extLst>
      <p:ext uri="{BB962C8B-B14F-4D97-AF65-F5344CB8AC3E}">
        <p14:creationId xmlns:p14="http://schemas.microsoft.com/office/powerpoint/2010/main" val="2673140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9559" y="2016464"/>
            <a:ext cx="11541760" cy="1150276"/>
          </a:xfrm>
        </p:spPr>
        <p:txBody>
          <a:bodyPr>
            <a:normAutofit fontScale="90000"/>
          </a:bodyPr>
          <a:lstStyle/>
          <a:p>
            <a:pPr algn="ctr"/>
            <a:r>
              <a:rPr lang="en-US" b="1" dirty="0">
                <a:solidFill>
                  <a:schemeClr val="accent5">
                    <a:lumMod val="50000"/>
                  </a:schemeClr>
                </a:solidFill>
                <a:latin typeface="Clarika Geometric DemiBold" panose="00000700000000000000" pitchFamily="2" charset="0"/>
              </a:rPr>
              <a:t>Before you make a Freedom of Information (FOI) Request</a:t>
            </a: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4" name="TextBox 3">
            <a:extLst>
              <a:ext uri="{FF2B5EF4-FFF2-40B4-BE49-F238E27FC236}">
                <a16:creationId xmlns:a16="http://schemas.microsoft.com/office/drawing/2014/main" id="{FFFC67DB-2984-1BDA-60A4-2BEEBDFB55F9}"/>
              </a:ext>
            </a:extLst>
          </p:cNvPr>
          <p:cNvSpPr txBox="1"/>
          <p:nvPr/>
        </p:nvSpPr>
        <p:spPr>
          <a:xfrm>
            <a:off x="1714099" y="3535497"/>
            <a:ext cx="8763801" cy="3970318"/>
          </a:xfrm>
          <a:prstGeom prst="rect">
            <a:avLst/>
          </a:prstGeom>
          <a:noFill/>
        </p:spPr>
        <p:txBody>
          <a:bodyPr wrap="square">
            <a:spAutoFit/>
          </a:bodyPr>
          <a:lstStyle/>
          <a:p>
            <a:pPr marL="742950" indent="-742950">
              <a:buFont typeface="+mj-lt"/>
              <a:buAutoNum type="arabicPeriod"/>
            </a:pPr>
            <a:r>
              <a:rPr lang="en-US" sz="3600" dirty="0">
                <a:solidFill>
                  <a:schemeClr val="accent5">
                    <a:lumMod val="50000"/>
                  </a:schemeClr>
                </a:solidFill>
              </a:rPr>
              <a:t>Identify what you are looking for</a:t>
            </a:r>
          </a:p>
          <a:p>
            <a:pPr marL="742950" indent="-742950">
              <a:buFont typeface="+mj-lt"/>
              <a:buAutoNum type="arabicPeriod"/>
            </a:pPr>
            <a:r>
              <a:rPr lang="en-US" sz="3600" dirty="0">
                <a:solidFill>
                  <a:schemeClr val="accent5">
                    <a:lumMod val="50000"/>
                  </a:schemeClr>
                </a:solidFill>
              </a:rPr>
              <a:t>Find information that is already available</a:t>
            </a:r>
          </a:p>
          <a:p>
            <a:pPr marL="742950" indent="-742950">
              <a:buFont typeface="+mj-lt"/>
              <a:buAutoNum type="arabicPeriod"/>
            </a:pPr>
            <a:r>
              <a:rPr lang="en-US" sz="3600" dirty="0">
                <a:solidFill>
                  <a:schemeClr val="accent5">
                    <a:lumMod val="50000"/>
                  </a:schemeClr>
                </a:solidFill>
              </a:rPr>
              <a:t>Understanding the background to the information you are seeking</a:t>
            </a:r>
          </a:p>
          <a:p>
            <a:pPr marL="742950" indent="-742950">
              <a:buFont typeface="+mj-lt"/>
              <a:buAutoNum type="arabicPeriod"/>
            </a:pPr>
            <a:r>
              <a:rPr lang="en-US" sz="3600" dirty="0">
                <a:solidFill>
                  <a:schemeClr val="accent5">
                    <a:lumMod val="50000"/>
                  </a:schemeClr>
                </a:solidFill>
              </a:rPr>
              <a:t>Understanding where the information may be found</a:t>
            </a:r>
          </a:p>
          <a:p>
            <a:pPr marL="742950" indent="-742950">
              <a:buFont typeface="+mj-lt"/>
              <a:buAutoNum type="arabicPeriod"/>
            </a:pPr>
            <a:endParaRPr lang="en-US" sz="3600" dirty="0">
              <a:solidFill>
                <a:schemeClr val="accent5">
                  <a:lumMod val="50000"/>
                </a:schemeClr>
              </a:solidFill>
            </a:endParaRPr>
          </a:p>
        </p:txBody>
      </p:sp>
    </p:spTree>
    <p:extLst>
      <p:ext uri="{BB962C8B-B14F-4D97-AF65-F5344CB8AC3E}">
        <p14:creationId xmlns:p14="http://schemas.microsoft.com/office/powerpoint/2010/main" val="3419660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4480" y="1658173"/>
            <a:ext cx="11541760" cy="1150276"/>
          </a:xfrm>
        </p:spPr>
        <p:txBody>
          <a:bodyPr>
            <a:normAutofit/>
          </a:bodyPr>
          <a:lstStyle/>
          <a:p>
            <a:pPr algn="ctr"/>
            <a:r>
              <a:rPr lang="en-US" sz="4000" b="1" dirty="0">
                <a:solidFill>
                  <a:srgbClr val="002060"/>
                </a:solidFill>
                <a:latin typeface="Clarika Geometric DemiBold" panose="00000700000000000000" pitchFamily="2" charset="0"/>
              </a:rPr>
              <a:t>What is a Record?</a:t>
            </a: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325120" y="2808449"/>
            <a:ext cx="11541760" cy="3678978"/>
          </a:xfrm>
        </p:spPr>
        <p:txBody>
          <a:bodyPr>
            <a:normAutofit/>
          </a:bodyPr>
          <a:lstStyle/>
          <a:p>
            <a:pPr marL="0" indent="0">
              <a:buNone/>
            </a:pPr>
            <a:r>
              <a:rPr lang="en-US" dirty="0">
                <a:solidFill>
                  <a:schemeClr val="accent5">
                    <a:lumMod val="50000"/>
                  </a:schemeClr>
                </a:solidFill>
                <a:latin typeface="BC Sans"/>
              </a:rPr>
              <a:t>FOI Requests are requests for </a:t>
            </a:r>
            <a:r>
              <a:rPr lang="en-US" b="1" dirty="0">
                <a:solidFill>
                  <a:schemeClr val="accent5">
                    <a:lumMod val="50000"/>
                  </a:schemeClr>
                </a:solidFill>
                <a:latin typeface="BC Sans"/>
              </a:rPr>
              <a:t>RECORDS</a:t>
            </a:r>
            <a:r>
              <a:rPr lang="en-US" dirty="0">
                <a:solidFill>
                  <a:schemeClr val="accent5">
                    <a:lumMod val="50000"/>
                  </a:schemeClr>
                </a:solidFill>
                <a:latin typeface="BC Sans"/>
              </a:rPr>
              <a:t> (e.g., emails, reports, texts, briefing notes, documents, etc.) not information. </a:t>
            </a:r>
          </a:p>
          <a:p>
            <a:pPr marL="0" indent="0" algn="l">
              <a:buNone/>
            </a:pPr>
            <a:r>
              <a:rPr lang="en-US" b="1" i="0" dirty="0">
                <a:solidFill>
                  <a:srgbClr val="002060"/>
                </a:solidFill>
                <a:effectLst/>
                <a:latin typeface="BC Sans"/>
              </a:rPr>
              <a:t>Records</a:t>
            </a:r>
            <a:r>
              <a:rPr lang="en-US" b="0" i="0" dirty="0">
                <a:solidFill>
                  <a:srgbClr val="002060"/>
                </a:solidFill>
                <a:effectLst/>
                <a:latin typeface="BC Sans"/>
              </a:rPr>
              <a:t> are any thing on which information is recorded or stored. They can be graphic, electronic, mechanical or any other means, and include books, documents, maps, drawings, letters, vouchers and papers.</a:t>
            </a:r>
          </a:p>
          <a:p>
            <a:pPr marL="0" indent="0" algn="l">
              <a:buNone/>
            </a:pPr>
            <a:endParaRPr lang="en-US" dirty="0">
              <a:solidFill>
                <a:srgbClr val="002060"/>
              </a:solidFill>
              <a:latin typeface="BC Sans"/>
            </a:endParaRPr>
          </a:p>
          <a:p>
            <a:pPr marL="0" indent="0" algn="l">
              <a:buNone/>
            </a:pPr>
            <a:r>
              <a:rPr lang="en-US" b="0" i="0" dirty="0">
                <a:solidFill>
                  <a:srgbClr val="002060"/>
                </a:solidFill>
                <a:effectLst/>
                <a:latin typeface="BC Sans"/>
              </a:rPr>
              <a:t>Note that the BC Government is not required to create data set, statistics, or records that do not exist.</a:t>
            </a:r>
          </a:p>
          <a:p>
            <a:endParaRPr lang="en-US" dirty="0"/>
          </a:p>
        </p:txBody>
      </p:sp>
    </p:spTree>
    <p:extLst>
      <p:ext uri="{BB962C8B-B14F-4D97-AF65-F5344CB8AC3E}">
        <p14:creationId xmlns:p14="http://schemas.microsoft.com/office/powerpoint/2010/main" val="2669904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6E48AFA-8884-4F68-A44F-D2C1E8609C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325120" y="1454805"/>
            <a:ext cx="11541760" cy="1150276"/>
          </a:xfrm>
        </p:spPr>
        <p:txBody>
          <a:bodyPr>
            <a:normAutofit/>
          </a:bodyPr>
          <a:lstStyle/>
          <a:p>
            <a:pPr algn="ctr"/>
            <a:r>
              <a:rPr lang="en-US" sz="4000" b="1" i="0" dirty="0">
                <a:solidFill>
                  <a:schemeClr val="accent5">
                    <a:lumMod val="50000"/>
                  </a:schemeClr>
                </a:solidFill>
                <a:effectLst/>
                <a:latin typeface="Clarika Geometric DemiBold" panose="00000700000000000000" pitchFamily="2" charset="0"/>
              </a:rPr>
              <a:t>Data and Stats</a:t>
            </a:r>
            <a:endParaRPr lang="en-US" sz="4000" dirty="0">
              <a:solidFill>
                <a:schemeClr val="accent5">
                  <a:lumMod val="50000"/>
                </a:schemeClr>
              </a:solidFill>
              <a:latin typeface="Clarika Geometric DemiBold" panose="00000700000000000000" pitchFamily="2" charset="0"/>
            </a:endParaRPr>
          </a:p>
        </p:txBody>
      </p:sp>
      <p:sp>
        <p:nvSpPr>
          <p:cNvPr id="12" name="Arc 11">
            <a:extLst>
              <a:ext uri="{FF2B5EF4-FFF2-40B4-BE49-F238E27FC236}">
                <a16:creationId xmlns:a16="http://schemas.microsoft.com/office/drawing/2014/main" id="{969D19A6-08CB-498C-93EC-3FFB021FC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269068">
            <a:off x="8717845" y="3339275"/>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396240" y="2501657"/>
            <a:ext cx="11541760" cy="3502526"/>
          </a:xfrm>
        </p:spPr>
        <p:txBody>
          <a:bodyPr>
            <a:normAutofit/>
          </a:bodyPr>
          <a:lstStyle/>
          <a:p>
            <a:pPr marL="0" indent="0">
              <a:buNone/>
            </a:pPr>
            <a:r>
              <a:rPr lang="en-US" dirty="0">
                <a:solidFill>
                  <a:srgbClr val="002060"/>
                </a:solidFill>
                <a:latin typeface="BC Sans"/>
              </a:rPr>
              <a:t>If you are looking for statistical information or data, you may start by looking at the:</a:t>
            </a:r>
          </a:p>
          <a:p>
            <a:pPr marL="0" indent="0">
              <a:buNone/>
            </a:pPr>
            <a:endParaRPr lang="en-US" dirty="0">
              <a:solidFill>
                <a:srgbClr val="002060"/>
              </a:solidFill>
              <a:latin typeface="BC Sans"/>
            </a:endParaRPr>
          </a:p>
          <a:p>
            <a:pPr marL="514350" indent="-514350">
              <a:buAutoNum type="arabicPeriod"/>
            </a:pPr>
            <a:r>
              <a:rPr lang="en-US" b="1" dirty="0">
                <a:solidFill>
                  <a:srgbClr val="002060"/>
                </a:solidFill>
                <a:latin typeface="BC Sans"/>
                <a:hlinkClick r:id="rId3">
                  <a:extLst>
                    <a:ext uri="{A12FA001-AC4F-418D-AE19-62706E023703}">
                      <ahyp:hlinkClr xmlns:ahyp="http://schemas.microsoft.com/office/drawing/2018/hyperlinkcolor" val="tx"/>
                    </a:ext>
                  </a:extLst>
                </a:hlinkClick>
              </a:rPr>
              <a:t>BC Government Data Catalogue</a:t>
            </a:r>
            <a:endParaRPr lang="en-US" b="1" dirty="0">
              <a:solidFill>
                <a:srgbClr val="002060"/>
              </a:solidFill>
              <a:latin typeface="BC Sans"/>
            </a:endParaRPr>
          </a:p>
          <a:p>
            <a:pPr marL="514350" indent="-514350">
              <a:buAutoNum type="arabicPeriod"/>
            </a:pPr>
            <a:r>
              <a:rPr lang="en-US" b="1" dirty="0">
                <a:solidFill>
                  <a:srgbClr val="002060"/>
                </a:solidFill>
                <a:latin typeface="BC Sans"/>
                <a:hlinkClick r:id="rId4">
                  <a:extLst>
                    <a:ext uri="{A12FA001-AC4F-418D-AE19-62706E023703}">
                      <ahyp:hlinkClr xmlns:ahyp="http://schemas.microsoft.com/office/drawing/2018/hyperlinkcolor" val="tx"/>
                    </a:ext>
                  </a:extLst>
                </a:hlinkClick>
              </a:rPr>
              <a:t>Health Data Access</a:t>
            </a:r>
          </a:p>
          <a:p>
            <a:pPr marL="514350" indent="-514350">
              <a:buAutoNum type="arabicPeriod"/>
            </a:pPr>
            <a:r>
              <a:rPr lang="en-US" b="1" dirty="0">
                <a:solidFill>
                  <a:srgbClr val="002060"/>
                </a:solidFill>
                <a:latin typeface="BC Sans"/>
                <a:hlinkClick r:id="rId4">
                  <a:extLst>
                    <a:ext uri="{A12FA001-AC4F-418D-AE19-62706E023703}">
                      <ahyp:hlinkClr xmlns:ahyp="http://schemas.microsoft.com/office/drawing/2018/hyperlinkcolor" val="tx"/>
                    </a:ext>
                  </a:extLst>
                </a:hlinkClick>
              </a:rPr>
              <a:t>BC Government Statistics</a:t>
            </a:r>
            <a:endParaRPr lang="en-US" b="1" dirty="0">
              <a:solidFill>
                <a:srgbClr val="002060"/>
              </a:solidFill>
              <a:latin typeface="BC Sans"/>
            </a:endParaRPr>
          </a:p>
          <a:p>
            <a:pPr marL="0" indent="0">
              <a:buNone/>
            </a:pPr>
            <a:endParaRPr lang="en-US" b="1" dirty="0">
              <a:latin typeface="BC Sans"/>
            </a:endParaRPr>
          </a:p>
          <a:p>
            <a:pPr marL="0" indent="0">
              <a:buNone/>
            </a:pPr>
            <a:endParaRPr lang="en-US" b="1" dirty="0">
              <a:solidFill>
                <a:schemeClr val="accent5">
                  <a:lumMod val="50000"/>
                </a:schemeClr>
              </a:solidFill>
              <a:hlinkClick r:id="rId5">
                <a:extLst>
                  <a:ext uri="{A12FA001-AC4F-418D-AE19-62706E023703}">
                    <ahyp:hlinkClr xmlns:ahyp="http://schemas.microsoft.com/office/drawing/2018/hyperlinkcolor" val="tx"/>
                  </a:ext>
                </a:extLst>
              </a:hlinkClick>
            </a:endParaRPr>
          </a:p>
        </p:txBody>
      </p:sp>
    </p:spTree>
    <p:extLst>
      <p:ext uri="{BB962C8B-B14F-4D97-AF65-F5344CB8AC3E}">
        <p14:creationId xmlns:p14="http://schemas.microsoft.com/office/powerpoint/2010/main" val="3399828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4480" y="1510376"/>
            <a:ext cx="11541760" cy="1150276"/>
          </a:xfrm>
        </p:spPr>
        <p:txBody>
          <a:bodyPr>
            <a:normAutofit/>
          </a:bodyPr>
          <a:lstStyle/>
          <a:p>
            <a:pPr algn="ctr"/>
            <a:r>
              <a:rPr lang="en-US" sz="4000" b="1" dirty="0">
                <a:solidFill>
                  <a:schemeClr val="accent5">
                    <a:lumMod val="50000"/>
                  </a:schemeClr>
                </a:solidFill>
                <a:latin typeface="Clarika Geometric DemiBold" panose="00000700000000000000" pitchFamily="2" charset="0"/>
              </a:rPr>
              <a:t>Data and Stats - Ministries and their contacts</a:t>
            </a:r>
          </a:p>
        </p:txBody>
      </p:sp>
      <p:pic>
        <p:nvPicPr>
          <p:cNvPr id="5" name="Picture 4">
            <a:extLst>
              <a:ext uri="{FF2B5EF4-FFF2-40B4-BE49-F238E27FC236}">
                <a16:creationId xmlns:a16="http://schemas.microsoft.com/office/drawing/2014/main" id="{A7F3DFFB-8C9D-BD07-5FBF-0987D139F44C}"/>
              </a:ext>
            </a:extLst>
          </p:cNvPr>
          <p:cNvPicPr>
            <a:picLocks noChangeAspect="1"/>
          </p:cNvPicPr>
          <p:nvPr/>
        </p:nvPicPr>
        <p:blipFill>
          <a:blip r:embed="rId2"/>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284480" y="2660652"/>
            <a:ext cx="11541760" cy="3762408"/>
          </a:xfrm>
        </p:spPr>
        <p:txBody>
          <a:bodyPr>
            <a:normAutofit fontScale="85000" lnSpcReduction="20000"/>
          </a:bodyPr>
          <a:lstStyle/>
          <a:p>
            <a:pPr marL="0" indent="0">
              <a:buNone/>
            </a:pPr>
            <a:r>
              <a:rPr lang="en-US" dirty="0">
                <a:solidFill>
                  <a:schemeClr val="accent5">
                    <a:lumMod val="50000"/>
                  </a:schemeClr>
                </a:solidFill>
              </a:rPr>
              <a:t>If the data/stats that you are looking for are not published online, I recommend communicating directly with the program area/ministry to request the information, before making a FOI request. You can find information about the program areas and their contacts information by looking at the:</a:t>
            </a:r>
          </a:p>
          <a:p>
            <a:pPr marL="0" indent="0">
              <a:buNone/>
            </a:pPr>
            <a:endParaRPr lang="en-US" sz="1200" dirty="0">
              <a:solidFill>
                <a:schemeClr val="accent5">
                  <a:lumMod val="50000"/>
                </a:schemeClr>
              </a:solidFill>
            </a:endParaRPr>
          </a:p>
          <a:p>
            <a:r>
              <a:rPr lang="en-US" dirty="0">
                <a:solidFill>
                  <a:schemeClr val="accent5">
                    <a:lumMod val="50000"/>
                  </a:schemeClr>
                </a:solidFill>
                <a:hlinkClick r:id="rId3"/>
              </a:rPr>
              <a:t>BC Government directory</a:t>
            </a:r>
            <a:r>
              <a:rPr lang="en-US" dirty="0">
                <a:solidFill>
                  <a:schemeClr val="accent5">
                    <a:lumMod val="50000"/>
                  </a:schemeClr>
                </a:solidFill>
              </a:rPr>
              <a:t> or</a:t>
            </a:r>
          </a:p>
          <a:p>
            <a:r>
              <a:rPr lang="en-US" dirty="0">
                <a:solidFill>
                  <a:schemeClr val="accent5">
                    <a:lumMod val="50000"/>
                  </a:schemeClr>
                </a:solidFill>
              </a:rPr>
              <a:t>Ministries’ Organizational Charts (e.g., </a:t>
            </a:r>
            <a:r>
              <a:rPr lang="en-US" dirty="0">
                <a:solidFill>
                  <a:schemeClr val="accent5">
                    <a:lumMod val="50000"/>
                  </a:schemeClr>
                </a:solidFill>
                <a:hlinkClick r:id="rId4"/>
              </a:rPr>
              <a:t>Ministry of Attorney General</a:t>
            </a:r>
            <a:r>
              <a:rPr lang="en-US" dirty="0">
                <a:solidFill>
                  <a:schemeClr val="accent5">
                    <a:lumMod val="50000"/>
                  </a:schemeClr>
                </a:solidFill>
              </a:rPr>
              <a:t>)</a:t>
            </a:r>
          </a:p>
          <a:p>
            <a:pPr marL="0" indent="0">
              <a:buNone/>
            </a:pPr>
            <a:endParaRPr lang="en-US" dirty="0">
              <a:solidFill>
                <a:schemeClr val="accent5">
                  <a:lumMod val="50000"/>
                </a:schemeClr>
              </a:solidFill>
            </a:endParaRPr>
          </a:p>
          <a:p>
            <a:pPr marL="0" indent="0">
              <a:buNone/>
            </a:pPr>
            <a:r>
              <a:rPr lang="en-US" dirty="0">
                <a:solidFill>
                  <a:schemeClr val="accent5">
                    <a:lumMod val="50000"/>
                  </a:schemeClr>
                </a:solidFill>
              </a:rPr>
              <a:t>Note that if you are told that the request for stats/data is being forwarded to the Ministry of Citizens’ Services to be managed as a FOI request, you may want to connect with the person that sent you the acknowledgement letter/email and identifying that you are not looking for records but only for stats/data.</a:t>
            </a:r>
          </a:p>
          <a:p>
            <a:endParaRPr lang="en-US" dirty="0"/>
          </a:p>
        </p:txBody>
      </p:sp>
    </p:spTree>
    <p:extLst>
      <p:ext uri="{BB962C8B-B14F-4D97-AF65-F5344CB8AC3E}">
        <p14:creationId xmlns:p14="http://schemas.microsoft.com/office/powerpoint/2010/main" val="106751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CF8D07F-1F18-E5BF-FA84-8ADA612C4C9B}"/>
              </a:ext>
            </a:extLst>
          </p:cNvPr>
          <p:cNvSpPr>
            <a:spLocks noGrp="1"/>
          </p:cNvSpPr>
          <p:nvPr>
            <p:ph type="title"/>
          </p:nvPr>
        </p:nvSpPr>
        <p:spPr>
          <a:xfrm>
            <a:off x="284480" y="1510376"/>
            <a:ext cx="11541760" cy="1150276"/>
          </a:xfrm>
        </p:spPr>
        <p:txBody>
          <a:bodyPr>
            <a:normAutofit/>
          </a:bodyPr>
          <a:lstStyle/>
          <a:p>
            <a:pPr algn="ctr"/>
            <a:r>
              <a:rPr lang="en-US" sz="4000" b="1" dirty="0">
                <a:solidFill>
                  <a:schemeClr val="accent5">
                    <a:lumMod val="50000"/>
                  </a:schemeClr>
                </a:solidFill>
                <a:latin typeface="Clarika Geometric DemiBold" panose="00000700000000000000" pitchFamily="2" charset="0"/>
              </a:rPr>
              <a:t>Published BC Government Records</a:t>
            </a:r>
          </a:p>
        </p:txBody>
      </p:sp>
      <p:sp>
        <p:nvSpPr>
          <p:cNvPr id="3" name="Content Placeholder 2">
            <a:extLst>
              <a:ext uri="{FF2B5EF4-FFF2-40B4-BE49-F238E27FC236}">
                <a16:creationId xmlns:a16="http://schemas.microsoft.com/office/drawing/2014/main" id="{D6C1DD3D-E193-45CE-72F3-13AF934764CE}"/>
              </a:ext>
            </a:extLst>
          </p:cNvPr>
          <p:cNvSpPr>
            <a:spLocks noGrp="1"/>
          </p:cNvSpPr>
          <p:nvPr>
            <p:ph idx="1"/>
          </p:nvPr>
        </p:nvSpPr>
        <p:spPr>
          <a:xfrm>
            <a:off x="284480" y="2550695"/>
            <a:ext cx="11541760" cy="3829785"/>
          </a:xfrm>
        </p:spPr>
        <p:txBody>
          <a:bodyPr>
            <a:normAutofit/>
          </a:bodyPr>
          <a:lstStyle/>
          <a:p>
            <a:pPr marL="0" indent="0">
              <a:buNone/>
            </a:pPr>
            <a:r>
              <a:rPr lang="en-US" dirty="0">
                <a:solidFill>
                  <a:schemeClr val="accent5">
                    <a:lumMod val="50000"/>
                  </a:schemeClr>
                </a:solidFill>
              </a:rPr>
              <a:t>FOI requests should be your last resort to acquire records. Note the following:</a:t>
            </a:r>
          </a:p>
          <a:p>
            <a:r>
              <a:rPr lang="en-US" dirty="0">
                <a:solidFill>
                  <a:schemeClr val="accent5">
                    <a:lumMod val="50000"/>
                  </a:schemeClr>
                </a:solidFill>
              </a:rPr>
              <a:t>Under </a:t>
            </a:r>
            <a:r>
              <a:rPr lang="en-US" b="1" dirty="0">
                <a:solidFill>
                  <a:schemeClr val="accent5">
                    <a:lumMod val="50000"/>
                  </a:schemeClr>
                </a:solidFill>
              </a:rPr>
              <a:t>section 71 of FIPPA</a:t>
            </a:r>
            <a:r>
              <a:rPr lang="en-US" dirty="0">
                <a:solidFill>
                  <a:schemeClr val="accent5">
                    <a:lumMod val="50000"/>
                  </a:schemeClr>
                </a:solidFill>
              </a:rPr>
              <a:t>, each ministry is required to have a list of records that are publicly available. Examples of such records are the </a:t>
            </a:r>
            <a:r>
              <a:rPr lang="en-US" dirty="0">
                <a:solidFill>
                  <a:schemeClr val="accent5">
                    <a:lumMod val="50000"/>
                  </a:schemeClr>
                </a:solidFill>
                <a:hlinkClick r:id="rId2"/>
              </a:rPr>
              <a:t>BC Coroners’ death reviews</a:t>
            </a:r>
            <a:r>
              <a:rPr lang="en-US" dirty="0">
                <a:solidFill>
                  <a:schemeClr val="accent5">
                    <a:lumMod val="50000"/>
                  </a:schemeClr>
                </a:solidFill>
              </a:rPr>
              <a:t> and </a:t>
            </a:r>
            <a:r>
              <a:rPr lang="en-US" dirty="0">
                <a:hlinkClick r:id="rId3"/>
              </a:rPr>
              <a:t>Health Reports &amp; Publications</a:t>
            </a:r>
            <a:r>
              <a:rPr lang="en-US" dirty="0">
                <a:solidFill>
                  <a:schemeClr val="accent5">
                    <a:lumMod val="50000"/>
                  </a:schemeClr>
                </a:solidFill>
              </a:rPr>
              <a:t>.</a:t>
            </a:r>
          </a:p>
          <a:p>
            <a:r>
              <a:rPr lang="en-US" dirty="0">
                <a:solidFill>
                  <a:schemeClr val="accent5">
                    <a:lumMod val="50000"/>
                  </a:schemeClr>
                </a:solidFill>
              </a:rPr>
              <a:t>Under </a:t>
            </a:r>
            <a:r>
              <a:rPr lang="en-US" b="1" dirty="0">
                <a:solidFill>
                  <a:schemeClr val="accent5">
                    <a:lumMod val="50000"/>
                  </a:schemeClr>
                </a:solidFill>
              </a:rPr>
              <a:t>section 70 of FIPPA</a:t>
            </a:r>
            <a:r>
              <a:rPr lang="en-US" dirty="0">
                <a:solidFill>
                  <a:schemeClr val="accent5">
                    <a:lumMod val="50000"/>
                  </a:schemeClr>
                </a:solidFill>
              </a:rPr>
              <a:t>, all manuals, instructions or guidelines or rules or policy statements adopted by the ministry must be made public if they were created for the purpose of interpreting a law or for the purpose of administering a program or activity that affects the public (Note that they may be partially severed).</a:t>
            </a:r>
          </a:p>
          <a:p>
            <a:endParaRPr lang="en-US" dirty="0"/>
          </a:p>
        </p:txBody>
      </p:sp>
      <p:pic>
        <p:nvPicPr>
          <p:cNvPr id="2" name="Picture 1">
            <a:extLst>
              <a:ext uri="{FF2B5EF4-FFF2-40B4-BE49-F238E27FC236}">
                <a16:creationId xmlns:a16="http://schemas.microsoft.com/office/drawing/2014/main" id="{69EF487E-EA3B-E202-2A4C-D3D39F24F212}"/>
              </a:ext>
            </a:extLst>
          </p:cNvPr>
          <p:cNvPicPr>
            <a:picLocks noChangeAspect="1"/>
          </p:cNvPicPr>
          <p:nvPr/>
        </p:nvPicPr>
        <p:blipFill>
          <a:blip r:embed="rId4"/>
          <a:stretch>
            <a:fillRect/>
          </a:stretch>
        </p:blipFill>
        <p:spPr>
          <a:xfrm>
            <a:off x="-71120" y="0"/>
            <a:ext cx="12263120" cy="1510376"/>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Tree>
    <p:extLst>
      <p:ext uri="{BB962C8B-B14F-4D97-AF65-F5344CB8AC3E}">
        <p14:creationId xmlns:p14="http://schemas.microsoft.com/office/powerpoint/2010/main" val="2300077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5414</TotalTime>
  <Words>2387</Words>
  <Application>Microsoft Office PowerPoint</Application>
  <PresentationFormat>Widescreen</PresentationFormat>
  <Paragraphs>186</Paragraphs>
  <Slides>33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Arial</vt:lpstr>
      <vt:lpstr>BC Sans</vt:lpstr>
      <vt:lpstr>Calibri</vt:lpstr>
      <vt:lpstr>Calibri Light</vt:lpstr>
      <vt:lpstr>Clarika Geometric DemiBold</vt:lpstr>
      <vt:lpstr>Clarika Grotesque DemiBold</vt:lpstr>
      <vt:lpstr>Montserrat</vt:lpstr>
      <vt:lpstr>Myriad-Pro</vt:lpstr>
      <vt:lpstr>Office Theme</vt:lpstr>
      <vt:lpstr>Requesting Information from the BC Government </vt:lpstr>
      <vt:lpstr>Agenda</vt:lpstr>
      <vt:lpstr>Freedom of Information and Protection of Privacy Act (FIPPA/FOIPPA) of BC</vt:lpstr>
      <vt:lpstr>The Office of Information and Privacy Commissioner (OIPC)</vt:lpstr>
      <vt:lpstr>Before you make a Freedom of Information (FOI) Request</vt:lpstr>
      <vt:lpstr>What is a Record?</vt:lpstr>
      <vt:lpstr>Data and Stats</vt:lpstr>
      <vt:lpstr>Data and Stats - Ministries and their contacts</vt:lpstr>
      <vt:lpstr>Published BC Government Records</vt:lpstr>
      <vt:lpstr>Understanding Where the Records may be Found?</vt:lpstr>
      <vt:lpstr>Background Information </vt:lpstr>
      <vt:lpstr>The Transition Binder for a New Premier or Minister</vt:lpstr>
      <vt:lpstr>The Monthly Briefing Notes Summaries</vt:lpstr>
      <vt:lpstr>Previous FOI Requests</vt:lpstr>
      <vt:lpstr>Making a new FOI Request</vt:lpstr>
      <vt:lpstr>Drafting your FOI Request</vt:lpstr>
      <vt:lpstr>Drafting your FOI Request Con’t</vt:lpstr>
      <vt:lpstr>How to make an FOI Request?</vt:lpstr>
      <vt:lpstr>Fees</vt:lpstr>
      <vt:lpstr>Tips for Avoiding a Processing Fee</vt:lpstr>
      <vt:lpstr>Internal Basic FOI Process</vt:lpstr>
      <vt:lpstr>Additional Tips</vt:lpstr>
      <vt:lpstr>Know Your File</vt:lpstr>
      <vt:lpstr>How long will it take to receive my records?</vt:lpstr>
      <vt:lpstr>Keep Detailed Notes</vt:lpstr>
      <vt:lpstr>Requests Must Be Interpreted</vt:lpstr>
      <vt:lpstr>Be Persistent </vt:lpstr>
      <vt:lpstr>Keep in Mind</vt:lpstr>
      <vt:lpstr>Redaction/Severing - Mandatory</vt:lpstr>
      <vt:lpstr>Redaction/Severing - Discretionary</vt:lpstr>
      <vt:lpstr>Response</vt:lpstr>
      <vt:lpstr>Resources</vt:lpstr>
      <vt:lpstr>Questions  FOI Committee  Info4FOI@proton.me  </vt:lpstr>
    </vt:vector>
  </TitlesOfParts>
  <Company>Ceridian HCM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dc:title>
  <dc:creator>Karine Bordua</dc:creator>
  <cp:lastModifiedBy>Karine Bordua</cp:lastModifiedBy>
  <cp:revision>6</cp:revision>
  <dcterms:created xsi:type="dcterms:W3CDTF">2023-06-12T19:32:46Z</dcterms:created>
  <dcterms:modified xsi:type="dcterms:W3CDTF">2023-07-06T17:32:11Z</dcterms:modified>
</cp:coreProperties>
</file>