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29AB-43EF-497C-8ADB-F4ADD096CDE3}" type="datetimeFigureOut">
              <a:rPr lang="en-CA" smtClean="0"/>
              <a:t>2023-07-05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C03-D44E-4A2A-9C79-06AA2EBF02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859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29AB-43EF-497C-8ADB-F4ADD096CDE3}" type="datetimeFigureOut">
              <a:rPr lang="en-CA" smtClean="0"/>
              <a:t>2023-07-05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C03-D44E-4A2A-9C79-06AA2EBF02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349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29AB-43EF-497C-8ADB-F4ADD096CDE3}" type="datetimeFigureOut">
              <a:rPr lang="en-CA" smtClean="0"/>
              <a:t>2023-07-05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C03-D44E-4A2A-9C79-06AA2EBF02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761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29AB-43EF-497C-8ADB-F4ADD096CDE3}" type="datetimeFigureOut">
              <a:rPr lang="en-CA" smtClean="0"/>
              <a:t>2023-07-05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C03-D44E-4A2A-9C79-06AA2EBF02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26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29AB-43EF-497C-8ADB-F4ADD096CDE3}" type="datetimeFigureOut">
              <a:rPr lang="en-CA" smtClean="0"/>
              <a:t>2023-07-05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C03-D44E-4A2A-9C79-06AA2EBF02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646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29AB-43EF-497C-8ADB-F4ADD096CDE3}" type="datetimeFigureOut">
              <a:rPr lang="en-CA" smtClean="0"/>
              <a:t>2023-07-05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C03-D44E-4A2A-9C79-06AA2EBF02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58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29AB-43EF-497C-8ADB-F4ADD096CDE3}" type="datetimeFigureOut">
              <a:rPr lang="en-CA" smtClean="0"/>
              <a:t>2023-07-05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C03-D44E-4A2A-9C79-06AA2EBF02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158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29AB-43EF-497C-8ADB-F4ADD096CDE3}" type="datetimeFigureOut">
              <a:rPr lang="en-CA" smtClean="0"/>
              <a:t>2023-07-05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C03-D44E-4A2A-9C79-06AA2EBF02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95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29AB-43EF-497C-8ADB-F4ADD096CDE3}" type="datetimeFigureOut">
              <a:rPr lang="en-CA" smtClean="0"/>
              <a:t>2023-07-05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C03-D44E-4A2A-9C79-06AA2EBF02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03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29AB-43EF-497C-8ADB-F4ADD096CDE3}" type="datetimeFigureOut">
              <a:rPr lang="en-CA" smtClean="0"/>
              <a:t>2023-07-05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C03-D44E-4A2A-9C79-06AA2EBF02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655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29AB-43EF-497C-8ADB-F4ADD096CDE3}" type="datetimeFigureOut">
              <a:rPr lang="en-CA" smtClean="0"/>
              <a:t>2023-07-05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8C03-D44E-4A2A-9C79-06AA2EBF02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61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729AB-43EF-497C-8ADB-F4ADD096CDE3}" type="datetimeFigureOut">
              <a:rPr lang="en-CA" smtClean="0"/>
              <a:t>2023-07-05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C8C03-D44E-4A2A-9C79-06AA2EBF02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746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44116"/>
            <a:ext cx="9144000" cy="52322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l"/>
            <a:r>
              <a:rPr lang="en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www.DigitalFreedomCanada.ca                       InformationDFC@proton.me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3608" y="692696"/>
            <a:ext cx="103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Id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14233" y="692696"/>
            <a:ext cx="2971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Bank Digital Currency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72200" y="692696"/>
            <a:ext cx="2103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Credit System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526553"/>
            <a:ext cx="6215852" cy="135421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sz="1600" dirty="0">
                <a:solidFill>
                  <a:schemeClr val="bg1"/>
                </a:solidFill>
              </a:rPr>
              <a:t>Do you really know what these are and are you sure you want them ?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600" dirty="0">
                <a:solidFill>
                  <a:schemeClr val="bg1"/>
                </a:solidFill>
              </a:rPr>
              <a:t>They are happening NOW and are progressing rapidly 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600" dirty="0">
                <a:solidFill>
                  <a:schemeClr val="bg1"/>
                </a:solidFill>
              </a:rPr>
              <a:t>After the Government’s huge COVID lie, do you trust them to tell you </a:t>
            </a:r>
          </a:p>
          <a:p>
            <a:r>
              <a:rPr lang="en-CA" sz="1600" dirty="0">
                <a:solidFill>
                  <a:schemeClr val="bg1"/>
                </a:solidFill>
              </a:rPr>
              <a:t>      the truth about these “</a:t>
            </a:r>
            <a:r>
              <a:rPr lang="en-CA" sz="1600" dirty="0" err="1">
                <a:solidFill>
                  <a:schemeClr val="bg1"/>
                </a:solidFill>
              </a:rPr>
              <a:t>convienences</a:t>
            </a:r>
            <a:r>
              <a:rPr lang="en-CA" sz="1600" dirty="0">
                <a:solidFill>
                  <a:schemeClr val="bg1"/>
                </a:solidFill>
              </a:rPr>
              <a:t>”?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600" dirty="0">
                <a:solidFill>
                  <a:schemeClr val="bg1"/>
                </a:solidFill>
              </a:rPr>
              <a:t>Want to know more and/or how to resist ?    -&gt;   ASK DFC, Join US 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19" y="1124744"/>
            <a:ext cx="280524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/>
              <a:t>Government Control over your Digital Services &amp; Personal Data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56761" y="1124744"/>
            <a:ext cx="288339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/>
              <a:t>Government Control over your Money and Spending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40153" y="1124744"/>
            <a:ext cx="2952327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/>
              <a:t>Government Control over your Behaviour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9512" y="1719972"/>
            <a:ext cx="276678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Get your single Digital ID via</a:t>
            </a:r>
          </a:p>
          <a:p>
            <a:r>
              <a:rPr lang="en-CA" sz="1400" dirty="0"/>
              <a:t>       Verify.me -&gt; irreversible &amp; a </a:t>
            </a:r>
          </a:p>
          <a:p>
            <a:r>
              <a:rPr lang="en-CA" sz="1400" dirty="0"/>
              <a:t>       huge mistake 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ALL of your personal data gets</a:t>
            </a:r>
          </a:p>
          <a:p>
            <a:r>
              <a:rPr lang="en-CA" sz="1400" dirty="0"/>
              <a:t>       collected &amp; stored in a Personal</a:t>
            </a:r>
          </a:p>
          <a:p>
            <a:r>
              <a:rPr lang="en-CA" sz="1400" dirty="0"/>
              <a:t>       Information Base (PIB)</a:t>
            </a:r>
          </a:p>
          <a:p>
            <a:r>
              <a:rPr lang="en-CA" sz="1400" dirty="0"/>
              <a:t>      -&gt; huge privacy violation !</a:t>
            </a:r>
          </a:p>
          <a:p>
            <a:r>
              <a:rPr lang="en-CA" sz="1400" dirty="0"/>
              <a:t>      -&gt; enabled by BC legislation 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Initially marketed to you as</a:t>
            </a:r>
          </a:p>
          <a:p>
            <a:r>
              <a:rPr lang="en-CA" sz="1400" dirty="0"/>
              <a:t>       Convenience value, BUT they </a:t>
            </a:r>
          </a:p>
          <a:p>
            <a:r>
              <a:rPr lang="en-CA" sz="1400" dirty="0"/>
              <a:t>       flip flop and make it about </a:t>
            </a:r>
          </a:p>
          <a:p>
            <a:r>
              <a:rPr lang="en-CA" sz="1400" dirty="0"/>
              <a:t>       SERVICE DENIAL &amp; CONTROL 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Many private companies are </a:t>
            </a:r>
          </a:p>
          <a:p>
            <a:r>
              <a:rPr lang="en-CA" sz="1400" dirty="0"/>
              <a:t>       complicit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Digital Id is key mechanism to</a:t>
            </a:r>
          </a:p>
          <a:p>
            <a:r>
              <a:rPr lang="en-CA" sz="1400" dirty="0"/>
              <a:t>       even more control over you  </a:t>
            </a:r>
            <a:r>
              <a:rPr lang="en-CA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-&gt;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37473" y="1719972"/>
            <a:ext cx="3133615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Bank of Canada introduction of e-$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You get a Digital Id based bank </a:t>
            </a:r>
          </a:p>
          <a:p>
            <a:r>
              <a:rPr lang="en-CA" sz="1400" dirty="0"/>
              <a:t>        account with </a:t>
            </a:r>
            <a:r>
              <a:rPr lang="en-CA" sz="1400" dirty="0" err="1"/>
              <a:t>BoC</a:t>
            </a:r>
            <a:endParaRPr lang="en-CA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Elimination of cash hence autonomy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Elimination of local banks, ATMs,…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Many benefits to government but</a:t>
            </a:r>
          </a:p>
          <a:p>
            <a:r>
              <a:rPr lang="en-CA" sz="1400" dirty="0"/>
              <a:t>        NONE to you 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ALL of your financial transactions </a:t>
            </a:r>
          </a:p>
          <a:p>
            <a:r>
              <a:rPr lang="en-CA" sz="1400" dirty="0"/>
              <a:t>       are tracked &amp; recorded 24/7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Government will easily deny you </a:t>
            </a:r>
          </a:p>
          <a:p>
            <a:r>
              <a:rPr lang="en-CA" sz="1400" dirty="0"/>
              <a:t>        access to your $ or your purchase of</a:t>
            </a:r>
          </a:p>
          <a:p>
            <a:r>
              <a:rPr lang="en-CA" sz="1400" dirty="0"/>
              <a:t>         anything they want based on your</a:t>
            </a:r>
          </a:p>
          <a:p>
            <a:r>
              <a:rPr lang="en-CA" sz="1400" dirty="0"/>
              <a:t>        spending history. </a:t>
            </a:r>
            <a:r>
              <a:rPr lang="en-CA" sz="1400" dirty="0" err="1"/>
              <a:t>Eg</a:t>
            </a:r>
            <a:r>
              <a:rPr lang="en-CA" sz="1400" dirty="0"/>
              <a:t> no gas, </a:t>
            </a:r>
          </a:p>
          <a:p>
            <a:r>
              <a:rPr lang="en-CA" sz="1400" dirty="0"/>
              <a:t>        groceries </a:t>
            </a:r>
            <a:r>
              <a:rPr lang="en-CA" sz="1400" dirty="0" err="1"/>
              <a:t>etc</a:t>
            </a:r>
            <a:r>
              <a:rPr lang="en-CA" sz="1400" dirty="0"/>
              <a:t> without Digital ID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International Bank of Monetary</a:t>
            </a:r>
          </a:p>
          <a:p>
            <a:r>
              <a:rPr lang="en-CA" sz="1400" dirty="0"/>
              <a:t>       Settlements &amp; WEF are coordinating</a:t>
            </a:r>
          </a:p>
          <a:p>
            <a:r>
              <a:rPr lang="en-CA" sz="1400" dirty="0"/>
              <a:t>       CBDC introductions across the world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0153" y="1719972"/>
            <a:ext cx="316835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CA" sz="1400" dirty="0"/>
              <a:t>Fully automated, hugely scalable, </a:t>
            </a:r>
          </a:p>
          <a:p>
            <a:r>
              <a:rPr lang="en-CA" sz="1400" dirty="0"/>
              <a:t>     programmable, policy-driven system  </a:t>
            </a:r>
          </a:p>
          <a:p>
            <a:r>
              <a:rPr lang="en-CA" sz="1400" dirty="0"/>
              <a:t>     that tracks </a:t>
            </a:r>
            <a:r>
              <a:rPr lang="en-CA" sz="1400" u="sng" dirty="0"/>
              <a:t>everything</a:t>
            </a:r>
            <a:r>
              <a:rPr lang="en-CA" sz="1400" dirty="0"/>
              <a:t> about you,</a:t>
            </a:r>
          </a:p>
          <a:p>
            <a:r>
              <a:rPr lang="en-CA" sz="1400" dirty="0"/>
              <a:t>     via an extensive surveillance network</a:t>
            </a:r>
          </a:p>
          <a:p>
            <a:r>
              <a:rPr lang="en-CA" sz="1400" dirty="0"/>
              <a:t>     and rewards or punishes you based on </a:t>
            </a:r>
          </a:p>
          <a:p>
            <a:r>
              <a:rPr lang="en-CA" sz="1400" dirty="0"/>
              <a:t>     your level of compliance with it’s </a:t>
            </a:r>
          </a:p>
          <a:p>
            <a:r>
              <a:rPr lang="en-CA" sz="1400" dirty="0"/>
              <a:t>     policies, which it determines by </a:t>
            </a:r>
          </a:p>
          <a:p>
            <a:r>
              <a:rPr lang="en-CA" sz="1400" dirty="0"/>
              <a:t>     keeping a social credit score on you.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 If you didn’t take COVID shot(s), your credit score is already negative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Successfully implemented in China for a few years now.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- 15 Minute Cities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- Millions of Sensors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- Billions of data points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/>
              <a:t>- AI is scraping your data off the internet right now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00855" y="5526553"/>
            <a:ext cx="2943145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</a:rPr>
              <a:t>If you say NO to a Digital ID &amp; </a:t>
            </a:r>
          </a:p>
          <a:p>
            <a:r>
              <a:rPr lang="en-CA" sz="1600" dirty="0">
                <a:solidFill>
                  <a:schemeClr val="bg1"/>
                </a:solidFill>
              </a:rPr>
              <a:t>CBDC bank account, will you</a:t>
            </a:r>
          </a:p>
          <a:p>
            <a:r>
              <a:rPr lang="en-CA" sz="1600" dirty="0">
                <a:solidFill>
                  <a:schemeClr val="bg1"/>
                </a:solidFill>
              </a:rPr>
              <a:t>resort to a bartering system. </a:t>
            </a:r>
          </a:p>
          <a:p>
            <a:r>
              <a:rPr lang="en-CA" sz="1600" dirty="0">
                <a:solidFill>
                  <a:schemeClr val="bg1"/>
                </a:solidFill>
              </a:rPr>
              <a:t>(within 15 min city boundaries or </a:t>
            </a:r>
          </a:p>
          <a:p>
            <a:r>
              <a:rPr lang="en-CA" sz="1600" dirty="0">
                <a:solidFill>
                  <a:schemeClr val="bg1"/>
                </a:solidFill>
              </a:rPr>
              <a:t>remote community based living)</a:t>
            </a:r>
          </a:p>
        </p:txBody>
      </p:sp>
    </p:spTree>
    <p:extLst>
      <p:ext uri="{BB962C8B-B14F-4D97-AF65-F5344CB8AC3E}">
        <p14:creationId xmlns:p14="http://schemas.microsoft.com/office/powerpoint/2010/main" val="269232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437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www.DigitalFreedomCanada.ca                       InformationDFC@proton.me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Freedom Canada</dc:title>
  <dc:creator>Kenneth Ramey</dc:creator>
  <cp:lastModifiedBy>Randy Murray</cp:lastModifiedBy>
  <cp:revision>42</cp:revision>
  <dcterms:created xsi:type="dcterms:W3CDTF">2023-03-09T02:10:46Z</dcterms:created>
  <dcterms:modified xsi:type="dcterms:W3CDTF">2023-07-06T02:25:16Z</dcterms:modified>
</cp:coreProperties>
</file>